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16"/>
  </p:notesMasterIdLst>
  <p:sldIdLst>
    <p:sldId id="256" r:id="rId5"/>
    <p:sldId id="257" r:id="rId6"/>
    <p:sldId id="259" r:id="rId7"/>
    <p:sldId id="262" r:id="rId8"/>
    <p:sldId id="264" r:id="rId9"/>
    <p:sldId id="265" r:id="rId10"/>
    <p:sldId id="266" r:id="rId11"/>
    <p:sldId id="269" r:id="rId12"/>
    <p:sldId id="271" r:id="rId13"/>
    <p:sldId id="272" r:id="rId14"/>
    <p:sldId id="274" r:id="rId15"/>
  </p:sldIdLst>
  <p:sldSz cx="24384000" cy="13716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ctr" defTabSz="647700" rtl="0" fontAlgn="auto" latinLnBrk="0" hangingPunct="0">
      <a:lnSpc>
        <a:spcPct val="100000"/>
      </a:lnSpc>
      <a:spcBef>
        <a:spcPts val="0"/>
      </a:spcBef>
      <a:spcAft>
        <a:spcPts val="0"/>
      </a:spcAft>
      <a:buClrTx/>
      <a:buSzTx/>
      <a:buFontTx/>
      <a:buNone/>
      <a:tabLst/>
      <a:defRPr kumimoji="0" sz="5800" b="0" i="0" u="none" strike="noStrike" cap="none" spc="0" normalizeH="0" baseline="0">
        <a:ln>
          <a:noFill/>
        </a:ln>
        <a:solidFill>
          <a:srgbClr val="FFFFFF"/>
        </a:solidFill>
        <a:effectLst/>
        <a:uFillTx/>
        <a:latin typeface="+mn-lt"/>
        <a:ea typeface="+mn-ea"/>
        <a:cs typeface="+mn-cs"/>
        <a:sym typeface="Chalkduster"/>
      </a:defRPr>
    </a:lvl1pPr>
    <a:lvl2pPr marL="0" marR="0" indent="0" algn="ctr" defTabSz="647700" rtl="0" fontAlgn="auto" latinLnBrk="0" hangingPunct="0">
      <a:lnSpc>
        <a:spcPct val="100000"/>
      </a:lnSpc>
      <a:spcBef>
        <a:spcPts val="0"/>
      </a:spcBef>
      <a:spcAft>
        <a:spcPts val="0"/>
      </a:spcAft>
      <a:buClrTx/>
      <a:buSzTx/>
      <a:buFontTx/>
      <a:buNone/>
      <a:tabLst/>
      <a:defRPr kumimoji="0" sz="5800" b="0" i="0" u="none" strike="noStrike" cap="none" spc="0" normalizeH="0" baseline="0">
        <a:ln>
          <a:noFill/>
        </a:ln>
        <a:solidFill>
          <a:srgbClr val="FFFFFF"/>
        </a:solidFill>
        <a:effectLst/>
        <a:uFillTx/>
        <a:latin typeface="+mn-lt"/>
        <a:ea typeface="+mn-ea"/>
        <a:cs typeface="+mn-cs"/>
        <a:sym typeface="Chalkduster"/>
      </a:defRPr>
    </a:lvl2pPr>
    <a:lvl3pPr marL="0" marR="0" indent="0" algn="ctr" defTabSz="647700" rtl="0" fontAlgn="auto" latinLnBrk="0" hangingPunct="0">
      <a:lnSpc>
        <a:spcPct val="100000"/>
      </a:lnSpc>
      <a:spcBef>
        <a:spcPts val="0"/>
      </a:spcBef>
      <a:spcAft>
        <a:spcPts val="0"/>
      </a:spcAft>
      <a:buClrTx/>
      <a:buSzTx/>
      <a:buFontTx/>
      <a:buNone/>
      <a:tabLst/>
      <a:defRPr kumimoji="0" sz="5800" b="0" i="0" u="none" strike="noStrike" cap="none" spc="0" normalizeH="0" baseline="0">
        <a:ln>
          <a:noFill/>
        </a:ln>
        <a:solidFill>
          <a:srgbClr val="FFFFFF"/>
        </a:solidFill>
        <a:effectLst/>
        <a:uFillTx/>
        <a:latin typeface="+mn-lt"/>
        <a:ea typeface="+mn-ea"/>
        <a:cs typeface="+mn-cs"/>
        <a:sym typeface="Chalkduster"/>
      </a:defRPr>
    </a:lvl3pPr>
    <a:lvl4pPr marL="0" marR="0" indent="0" algn="ctr" defTabSz="647700" rtl="0" fontAlgn="auto" latinLnBrk="0" hangingPunct="0">
      <a:lnSpc>
        <a:spcPct val="100000"/>
      </a:lnSpc>
      <a:spcBef>
        <a:spcPts val="0"/>
      </a:spcBef>
      <a:spcAft>
        <a:spcPts val="0"/>
      </a:spcAft>
      <a:buClrTx/>
      <a:buSzTx/>
      <a:buFontTx/>
      <a:buNone/>
      <a:tabLst/>
      <a:defRPr kumimoji="0" sz="5800" b="0" i="0" u="none" strike="noStrike" cap="none" spc="0" normalizeH="0" baseline="0">
        <a:ln>
          <a:noFill/>
        </a:ln>
        <a:solidFill>
          <a:srgbClr val="FFFFFF"/>
        </a:solidFill>
        <a:effectLst/>
        <a:uFillTx/>
        <a:latin typeface="+mn-lt"/>
        <a:ea typeface="+mn-ea"/>
        <a:cs typeface="+mn-cs"/>
        <a:sym typeface="Chalkduster"/>
      </a:defRPr>
    </a:lvl4pPr>
    <a:lvl5pPr marL="0" marR="0" indent="0" algn="ctr" defTabSz="647700" rtl="0" fontAlgn="auto" latinLnBrk="0" hangingPunct="0">
      <a:lnSpc>
        <a:spcPct val="100000"/>
      </a:lnSpc>
      <a:spcBef>
        <a:spcPts val="0"/>
      </a:spcBef>
      <a:spcAft>
        <a:spcPts val="0"/>
      </a:spcAft>
      <a:buClrTx/>
      <a:buSzTx/>
      <a:buFontTx/>
      <a:buNone/>
      <a:tabLst/>
      <a:defRPr kumimoji="0" sz="5800" b="0" i="0" u="none" strike="noStrike" cap="none" spc="0" normalizeH="0" baseline="0">
        <a:ln>
          <a:noFill/>
        </a:ln>
        <a:solidFill>
          <a:srgbClr val="FFFFFF"/>
        </a:solidFill>
        <a:effectLst/>
        <a:uFillTx/>
        <a:latin typeface="+mn-lt"/>
        <a:ea typeface="+mn-ea"/>
        <a:cs typeface="+mn-cs"/>
        <a:sym typeface="Chalkduster"/>
      </a:defRPr>
    </a:lvl5pPr>
    <a:lvl6pPr marL="0" marR="0" indent="0" algn="ctr" defTabSz="647700" rtl="0" fontAlgn="auto" latinLnBrk="0" hangingPunct="0">
      <a:lnSpc>
        <a:spcPct val="100000"/>
      </a:lnSpc>
      <a:spcBef>
        <a:spcPts val="0"/>
      </a:spcBef>
      <a:spcAft>
        <a:spcPts val="0"/>
      </a:spcAft>
      <a:buClrTx/>
      <a:buSzTx/>
      <a:buFontTx/>
      <a:buNone/>
      <a:tabLst/>
      <a:defRPr kumimoji="0" sz="5800" b="0" i="0" u="none" strike="noStrike" cap="none" spc="0" normalizeH="0" baseline="0">
        <a:ln>
          <a:noFill/>
        </a:ln>
        <a:solidFill>
          <a:srgbClr val="FFFFFF"/>
        </a:solidFill>
        <a:effectLst/>
        <a:uFillTx/>
        <a:latin typeface="+mn-lt"/>
        <a:ea typeface="+mn-ea"/>
        <a:cs typeface="+mn-cs"/>
        <a:sym typeface="Chalkduster"/>
      </a:defRPr>
    </a:lvl6pPr>
    <a:lvl7pPr marL="0" marR="0" indent="0" algn="ctr" defTabSz="647700" rtl="0" fontAlgn="auto" latinLnBrk="0" hangingPunct="0">
      <a:lnSpc>
        <a:spcPct val="100000"/>
      </a:lnSpc>
      <a:spcBef>
        <a:spcPts val="0"/>
      </a:spcBef>
      <a:spcAft>
        <a:spcPts val="0"/>
      </a:spcAft>
      <a:buClrTx/>
      <a:buSzTx/>
      <a:buFontTx/>
      <a:buNone/>
      <a:tabLst/>
      <a:defRPr kumimoji="0" sz="5800" b="0" i="0" u="none" strike="noStrike" cap="none" spc="0" normalizeH="0" baseline="0">
        <a:ln>
          <a:noFill/>
        </a:ln>
        <a:solidFill>
          <a:srgbClr val="FFFFFF"/>
        </a:solidFill>
        <a:effectLst/>
        <a:uFillTx/>
        <a:latin typeface="+mn-lt"/>
        <a:ea typeface="+mn-ea"/>
        <a:cs typeface="+mn-cs"/>
        <a:sym typeface="Chalkduster"/>
      </a:defRPr>
    </a:lvl7pPr>
    <a:lvl8pPr marL="0" marR="0" indent="0" algn="ctr" defTabSz="647700" rtl="0" fontAlgn="auto" latinLnBrk="0" hangingPunct="0">
      <a:lnSpc>
        <a:spcPct val="100000"/>
      </a:lnSpc>
      <a:spcBef>
        <a:spcPts val="0"/>
      </a:spcBef>
      <a:spcAft>
        <a:spcPts val="0"/>
      </a:spcAft>
      <a:buClrTx/>
      <a:buSzTx/>
      <a:buFontTx/>
      <a:buNone/>
      <a:tabLst/>
      <a:defRPr kumimoji="0" sz="5800" b="0" i="0" u="none" strike="noStrike" cap="none" spc="0" normalizeH="0" baseline="0">
        <a:ln>
          <a:noFill/>
        </a:ln>
        <a:solidFill>
          <a:srgbClr val="FFFFFF"/>
        </a:solidFill>
        <a:effectLst/>
        <a:uFillTx/>
        <a:latin typeface="+mn-lt"/>
        <a:ea typeface="+mn-ea"/>
        <a:cs typeface="+mn-cs"/>
        <a:sym typeface="Chalkduster"/>
      </a:defRPr>
    </a:lvl8pPr>
    <a:lvl9pPr marL="0" marR="0" indent="0" algn="ctr" defTabSz="647700" rtl="0" fontAlgn="auto" latinLnBrk="0" hangingPunct="0">
      <a:lnSpc>
        <a:spcPct val="100000"/>
      </a:lnSpc>
      <a:spcBef>
        <a:spcPts val="0"/>
      </a:spcBef>
      <a:spcAft>
        <a:spcPts val="0"/>
      </a:spcAft>
      <a:buClrTx/>
      <a:buSzTx/>
      <a:buFontTx/>
      <a:buNone/>
      <a:tabLst/>
      <a:defRPr kumimoji="0" sz="5800" b="0" i="0" u="none" strike="noStrike" cap="none" spc="0" normalizeH="0" baseline="0">
        <a:ln>
          <a:noFill/>
        </a:ln>
        <a:solidFill>
          <a:srgbClr val="FFFFFF"/>
        </a:solidFill>
        <a:effectLst/>
        <a:uFillTx/>
        <a:latin typeface="+mn-lt"/>
        <a:ea typeface="+mn-ea"/>
        <a:cs typeface="+mn-cs"/>
        <a:sym typeface="Chalkduster"/>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A33269A-7C99-2E1B-1D00-96D7A7DCA705}" v="1" dt="2025-09-10T14:43:57.987"/>
  </p1510:revLst>
</p1510:revInfo>
</file>

<file path=ppt/tableStyles.xml><?xml version="1.0" encoding="utf-8"?>
<a:tblStyleLst xmlns:a="http://schemas.openxmlformats.org/drawingml/2006/main" def="{5940675A-B579-460E-94D1-54222C63F5DA}">
  <a:tblStyle styleId="{4C3C2611-4C71-4FC5-86AE-919BDF0F9419}" styleName="">
    <a:tblBg/>
    <a:wholeTbl>
      <a:tcTxStyle b="off" i="off">
        <a:fontRef idx="minor">
          <a:srgbClr val="FFFFFF"/>
        </a:fontRef>
        <a:srgbClr val="FFFFFF"/>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noFill/>
        </a:fill>
      </a:tcStyle>
    </a:wholeTbl>
    <a:band2H>
      <a:tcTxStyle/>
      <a:tcStyle>
        <a:tcBdr/>
        <a:fill>
          <a:solidFill>
            <a:srgbClr val="000000">
              <a:alpha val="25000"/>
            </a:srgbClr>
          </a:solidFill>
        </a:fill>
      </a:tcStyle>
    </a:band2H>
    <a:firstCol>
      <a:tcTxStyle b="off" i="off">
        <a:fontRef idx="minor">
          <a:srgbClr val="FFFFFF"/>
        </a:fontRef>
        <a:srgbClr val="FFFFFF"/>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879BBB"/>
          </a:solidFill>
        </a:fill>
      </a:tcStyle>
    </a:firstCol>
    <a:lastRow>
      <a:tcTxStyle b="off" i="off">
        <a:fontRef idx="minor">
          <a:srgbClr val="FFFFFF"/>
        </a:fontRef>
        <a:srgbClr val="FFFFFF"/>
      </a:tcTxStyle>
      <a:tcStyle>
        <a:tcBdr>
          <a:left>
            <a:ln w="12700" cap="flat">
              <a:solidFill>
                <a:srgbClr val="FFFFFF"/>
              </a:solidFill>
              <a:prstDash val="solid"/>
              <a:miter lim="400000"/>
            </a:ln>
          </a:left>
          <a:right>
            <a:ln w="12700" cap="flat">
              <a:solidFill>
                <a:srgbClr val="FFFFFF"/>
              </a:solidFill>
              <a:prstDash val="solid"/>
              <a:miter lim="400000"/>
            </a:ln>
          </a:right>
          <a:top>
            <a:ln w="254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noFill/>
        </a:fill>
      </a:tcStyle>
    </a:lastRow>
    <a:firstRow>
      <a:tcTxStyle b="off" i="off">
        <a:fontRef idx="minor">
          <a:srgbClr val="FFFFFF"/>
        </a:fontRef>
        <a:srgbClr val="FFFFFF"/>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879BBB"/>
          </a:solidFill>
        </a:fill>
      </a:tcStyle>
    </a:firstRow>
  </a:tblStyle>
  <a:tblStyle styleId="{C7B018BB-80A7-4F77-B60F-C8B233D01FF8}" styleName="">
    <a:tblBg/>
    <a:wholeTbl>
      <a:tcTxStyle b="off" i="off">
        <a:fontRef idx="minor">
          <a:srgbClr val="FFFFFF"/>
        </a:fontRef>
        <a:srgbClr val="FFFFFF"/>
      </a:tcTxStyle>
      <a:tcStyle>
        <a:tcBdr>
          <a:left>
            <a:ln w="12700" cap="flat">
              <a:solidFill>
                <a:srgbClr val="FFFFFF"/>
              </a:solidFill>
              <a:custDash>
                <a:ds d="200000" sp="200000"/>
              </a:custDash>
              <a:miter lim="400000"/>
            </a:ln>
          </a:left>
          <a:right>
            <a:ln w="12700" cap="flat">
              <a:solidFill>
                <a:srgbClr val="FFFFFF"/>
              </a:solidFill>
              <a:custDash>
                <a:ds d="200000" sp="200000"/>
              </a:custDash>
              <a:miter lim="400000"/>
            </a:ln>
          </a:right>
          <a:top>
            <a:ln w="12700" cap="flat">
              <a:solidFill>
                <a:srgbClr val="FFFFFF"/>
              </a:solidFill>
              <a:custDash>
                <a:ds d="200000" sp="200000"/>
              </a:custDash>
              <a:miter lim="400000"/>
            </a:ln>
          </a:top>
          <a:bottom>
            <a:ln w="12700" cap="flat">
              <a:solidFill>
                <a:srgbClr val="FFFFFF"/>
              </a:solidFill>
              <a:custDash>
                <a:ds d="200000" sp="200000"/>
              </a:custDash>
              <a:miter lim="400000"/>
            </a:ln>
          </a:bottom>
          <a:insideH>
            <a:ln w="12700" cap="flat">
              <a:solidFill>
                <a:srgbClr val="FFFFFF"/>
              </a:solidFill>
              <a:custDash>
                <a:ds d="200000" sp="200000"/>
              </a:custDash>
              <a:miter lim="400000"/>
            </a:ln>
          </a:insideH>
          <a:insideV>
            <a:ln w="12700" cap="flat">
              <a:solidFill>
                <a:srgbClr val="FFFFFF"/>
              </a:solidFill>
              <a:custDash>
                <a:ds d="200000" sp="200000"/>
              </a:custDash>
              <a:miter lim="400000"/>
            </a:ln>
          </a:insideV>
        </a:tcBdr>
        <a:fill>
          <a:noFill/>
        </a:fill>
      </a:tcStyle>
    </a:wholeTbl>
    <a:band2H>
      <a:tcTxStyle/>
      <a:tcStyle>
        <a:tcBdr/>
        <a:fill>
          <a:solidFill>
            <a:srgbClr val="FFFFFF">
              <a:alpha val="15000"/>
            </a:srgbClr>
          </a:solidFill>
        </a:fill>
      </a:tcStyle>
    </a:band2H>
    <a:firstCol>
      <a:tcTxStyle b="off" i="off">
        <a:fontRef idx="minor">
          <a:srgbClr val="FFFFFF"/>
        </a:fontRef>
        <a:srgbClr val="FFFFFF"/>
      </a:tcTxStyle>
      <a:tcStyle>
        <a:tcBdr>
          <a:left>
            <a:ln w="12700" cap="flat">
              <a:solidFill>
                <a:srgbClr val="FFFFFF"/>
              </a:solidFill>
              <a:prstDash val="solid"/>
              <a:miter lim="400000"/>
            </a:ln>
          </a:left>
          <a:right>
            <a:ln w="12700" cap="flat">
              <a:solidFill>
                <a:srgbClr val="FFFFFF"/>
              </a:solidFill>
              <a:prstDash val="solid"/>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44B13F">
              <a:alpha val="90000"/>
            </a:srgbClr>
          </a:solidFill>
        </a:fill>
      </a:tcStyle>
    </a:firstCol>
    <a:lastRow>
      <a:tcTxStyle b="off" i="off">
        <a:fontRef idx="minor">
          <a:srgbClr val="FFFFFF"/>
        </a:fontRef>
        <a:srgbClr val="FFFFFF"/>
      </a:tcTxStyle>
      <a:tcStyle>
        <a:tcBdr>
          <a:left>
            <a:ln w="12700" cap="flat">
              <a:noFill/>
              <a:miter lim="400000"/>
            </a:ln>
          </a:left>
          <a:right>
            <a:ln w="12700" cap="flat">
              <a:noFill/>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noFill/>
              <a:miter lim="400000"/>
            </a:ln>
          </a:insideH>
          <a:insideV>
            <a:ln w="12700" cap="flat">
              <a:noFill/>
              <a:miter lim="400000"/>
            </a:ln>
          </a:insideV>
        </a:tcBdr>
        <a:fill>
          <a:solidFill>
            <a:srgbClr val="00882B"/>
          </a:solidFill>
        </a:fill>
      </a:tcStyle>
    </a:lastRow>
    <a:firstRow>
      <a:tcTxStyle b="off" i="off">
        <a:fontRef idx="minor">
          <a:srgbClr val="FFFFFF"/>
        </a:fontRef>
        <a:srgbClr val="FFFFFF"/>
      </a:tcTxStyle>
      <a:tcStyle>
        <a:tcBdr>
          <a:left>
            <a:ln w="12700" cap="flat">
              <a:noFill/>
              <a:miter lim="400000"/>
            </a:ln>
          </a:left>
          <a:right>
            <a:ln w="12700" cap="flat">
              <a:noFill/>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noFill/>
              <a:miter lim="400000"/>
            </a:ln>
          </a:insideH>
          <a:insideV>
            <a:ln w="12700" cap="flat">
              <a:noFill/>
              <a:miter lim="400000"/>
            </a:ln>
          </a:insideV>
        </a:tcBdr>
        <a:fill>
          <a:solidFill>
            <a:srgbClr val="0078BC"/>
          </a:solidFill>
        </a:fill>
      </a:tcStyle>
    </a:firstRow>
  </a:tblStyle>
  <a:tblStyle styleId="{EEE7283C-3CF3-47DC-8721-378D4A62B228}" styleName="">
    <a:tblBg/>
    <a:wholeTbl>
      <a:tcTxStyle b="off" i="off">
        <a:fontRef idx="minor">
          <a:srgbClr val="FFFFFF"/>
        </a:fontRef>
        <a:srgbClr val="FFFFFF"/>
      </a:tcTxStyle>
      <a:tcStyle>
        <a:tcBdr>
          <a:left>
            <a:ln w="25400" cap="flat">
              <a:solidFill>
                <a:srgbClr val="FFFFFF">
                  <a:alpha val="75000"/>
                </a:srgbClr>
              </a:solidFill>
              <a:custDash>
                <a:ds d="200000" sp="200000"/>
              </a:custDash>
              <a:miter lim="400000"/>
            </a:ln>
          </a:left>
          <a:right>
            <a:ln w="25400" cap="flat">
              <a:solidFill>
                <a:srgbClr val="FFFFFF">
                  <a:alpha val="75000"/>
                </a:srgbClr>
              </a:solidFill>
              <a:custDash>
                <a:ds d="200000" sp="200000"/>
              </a:custDash>
              <a:miter lim="400000"/>
            </a:ln>
          </a:right>
          <a:top>
            <a:ln w="25400" cap="flat">
              <a:solidFill>
                <a:srgbClr val="FFFFFF">
                  <a:alpha val="75000"/>
                </a:srgbClr>
              </a:solidFill>
              <a:custDash>
                <a:ds d="200000" sp="200000"/>
              </a:custDash>
              <a:miter lim="400000"/>
            </a:ln>
          </a:top>
          <a:bottom>
            <a:ln w="25400" cap="flat">
              <a:solidFill>
                <a:srgbClr val="FFFFFF">
                  <a:alpha val="75000"/>
                </a:srgbClr>
              </a:solidFill>
              <a:custDash>
                <a:ds d="200000" sp="200000"/>
              </a:custDash>
              <a:miter lim="400000"/>
            </a:ln>
          </a:bottom>
          <a:insideH>
            <a:ln w="25400" cap="flat">
              <a:solidFill>
                <a:srgbClr val="FFFFFF">
                  <a:alpha val="75000"/>
                </a:srgbClr>
              </a:solidFill>
              <a:custDash>
                <a:ds d="200000" sp="200000"/>
              </a:custDash>
              <a:miter lim="400000"/>
            </a:ln>
          </a:insideH>
          <a:insideV>
            <a:ln w="25400" cap="flat">
              <a:solidFill>
                <a:srgbClr val="FFFFFF">
                  <a:alpha val="75000"/>
                </a:srgbClr>
              </a:solidFill>
              <a:custDash>
                <a:ds d="200000" sp="200000"/>
              </a:custDash>
              <a:miter lim="400000"/>
            </a:ln>
          </a:insideV>
        </a:tcBdr>
        <a:fill>
          <a:noFill/>
        </a:fill>
      </a:tcStyle>
    </a:wholeTbl>
    <a:band2H>
      <a:tcTxStyle/>
      <a:tcStyle>
        <a:tcBdr/>
        <a:fill>
          <a:solidFill>
            <a:srgbClr val="FFFFFF">
              <a:alpha val="15000"/>
            </a:srgbClr>
          </a:solidFill>
        </a:fill>
      </a:tcStyle>
    </a:band2H>
    <a:firstCol>
      <a:tcTxStyle b="off" i="off">
        <a:fontRef idx="minor">
          <a:srgbClr val="FFFFFF"/>
        </a:fontRef>
        <a:srgbClr val="FFFFFF"/>
      </a:tcTxStyle>
      <a:tcStyle>
        <a:tcBdr>
          <a:left>
            <a:ln w="12700" cap="flat">
              <a:noFill/>
              <a:miter lim="400000"/>
            </a:ln>
          </a:left>
          <a:right>
            <a:ln w="25400" cap="flat">
              <a:solidFill>
                <a:srgbClr val="FFFFFF">
                  <a:alpha val="75000"/>
                </a:srgbClr>
              </a:solidFill>
              <a:prstDash val="solid"/>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454545">
              <a:alpha val="41000"/>
            </a:srgbClr>
          </a:solidFill>
        </a:fill>
      </a:tcStyle>
    </a:firstCol>
    <a:lastRow>
      <a:tcTxStyle b="off" i="off">
        <a:fontRef idx="minor">
          <a:srgbClr val="FFFFFF"/>
        </a:fontRef>
        <a:srgbClr val="FFFFFF"/>
      </a:tcTxStyle>
      <a:tcStyle>
        <a:tcBdr>
          <a:left>
            <a:ln w="12700" cap="flat">
              <a:noFill/>
              <a:miter lim="400000"/>
            </a:ln>
          </a:left>
          <a:right>
            <a:ln w="12700" cap="flat">
              <a:noFill/>
              <a:miter lim="400000"/>
            </a:ln>
          </a:right>
          <a:top>
            <a:ln w="25400" cap="flat">
              <a:solidFill>
                <a:srgbClr val="FFFFFF">
                  <a:alpha val="75000"/>
                </a:srgbClr>
              </a:solidFill>
              <a:prstDash val="solid"/>
              <a:miter lim="400000"/>
            </a:ln>
          </a:top>
          <a:bottom>
            <a:ln w="12700" cap="flat">
              <a:noFill/>
              <a:miter lim="400000"/>
            </a:ln>
          </a:bottom>
          <a:insideH>
            <a:ln w="12700" cap="flat">
              <a:noFill/>
              <a:miter lim="400000"/>
            </a:ln>
          </a:insideH>
          <a:insideV>
            <a:ln w="12700" cap="flat">
              <a:noFill/>
              <a:miter lim="400000"/>
            </a:ln>
          </a:insideV>
        </a:tcBdr>
        <a:fill>
          <a:noFill/>
        </a:fill>
      </a:tcStyle>
    </a:lastRow>
    <a:firstRow>
      <a:tcTxStyle b="off" i="off">
        <a:fontRef idx="minor">
          <a:srgbClr val="282A2F"/>
        </a:fontRef>
        <a:srgbClr val="282A2F"/>
      </a:tcTxStyle>
      <a:tcStyle>
        <a:tcBdr>
          <a:left>
            <a:ln w="12700" cap="flat">
              <a:noFill/>
              <a:miter lim="400000"/>
            </a:ln>
          </a:left>
          <a:right>
            <a:ln w="12700" cap="flat">
              <a:noFill/>
              <a:miter lim="400000"/>
            </a:ln>
          </a:right>
          <a:top>
            <a:ln w="12700" cap="flat">
              <a:noFill/>
              <a:miter lim="400000"/>
            </a:ln>
          </a:top>
          <a:bottom>
            <a:ln w="25400" cap="flat">
              <a:solidFill>
                <a:srgbClr val="FFFFFF">
                  <a:alpha val="75000"/>
                </a:srgbClr>
              </a:solidFill>
              <a:prstDash val="solid"/>
              <a:miter lim="400000"/>
            </a:ln>
          </a:bottom>
          <a:insideH>
            <a:ln w="12700" cap="flat">
              <a:noFill/>
              <a:miter lim="400000"/>
            </a:ln>
          </a:insideH>
          <a:insideV>
            <a:ln w="12700" cap="flat">
              <a:noFill/>
              <a:miter lim="400000"/>
            </a:ln>
          </a:insideV>
        </a:tcBdr>
        <a:fill>
          <a:solidFill>
            <a:srgbClr val="FFBD5C">
              <a:alpha val="82000"/>
            </a:srgbClr>
          </a:solidFill>
        </a:fill>
      </a:tcStyle>
    </a:firstRow>
  </a:tblStyle>
  <a:tblStyle styleId="{CF821DB8-F4EB-4A41-A1BA-3FCAFE7338EE}" styleName="">
    <a:tblBg/>
    <a:wholeTbl>
      <a:tcTxStyle b="off"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noFill/>
        </a:fill>
      </a:tcStyle>
    </a:wholeTbl>
    <a:band2H>
      <a:tcTxStyle/>
      <a:tcStyle>
        <a:tcBdr/>
        <a:fill>
          <a:solidFill>
            <a:srgbClr val="FFFFFF">
              <a:alpha val="15000"/>
            </a:srgbClr>
          </a:solidFill>
        </a:fill>
      </a:tcStyle>
    </a:band2H>
    <a:firstCol>
      <a:tcTxStyle b="off" i="off">
        <a:fontRef idx="minor">
          <a:srgbClr val="FFFFFF"/>
        </a:fontRef>
        <a:srgbClr val="FFFFFF"/>
      </a:tcTxStyle>
      <a:tcStyle>
        <a:tcBdr>
          <a:left>
            <a:ln w="12700" cap="flat">
              <a:solidFill>
                <a:srgbClr val="CBCBCB"/>
              </a:solidFill>
              <a:prstDash val="solid"/>
              <a:miter lim="400000"/>
            </a:ln>
          </a:left>
          <a:right>
            <a:ln w="25400" cap="flat">
              <a:solidFill>
                <a:srgbClr val="CBCBCB"/>
              </a:solidFill>
              <a:prstDash val="solid"/>
              <a:miter lim="400000"/>
            </a:ln>
          </a:right>
          <a:top>
            <a:ln w="12700" cap="flat">
              <a:solidFill>
                <a:srgbClr val="CBCBCB"/>
              </a:solidFill>
              <a:prstDash val="solid"/>
              <a:miter lim="400000"/>
            </a:ln>
          </a:top>
          <a:bottom>
            <a:ln w="12700" cap="flat">
              <a:solidFill>
                <a:srgbClr val="CBCBCB"/>
              </a:solidFill>
              <a:prstDash val="solid"/>
              <a:miter lim="400000"/>
            </a:ln>
          </a:bottom>
          <a:insideH>
            <a:ln w="12700" cap="flat">
              <a:solidFill>
                <a:srgbClr val="CBCBCB"/>
              </a:solidFill>
              <a:prstDash val="solid"/>
              <a:miter lim="400000"/>
            </a:ln>
          </a:insideH>
          <a:insideV>
            <a:ln w="12700" cap="flat">
              <a:solidFill>
                <a:srgbClr val="CBCBCB"/>
              </a:solidFill>
              <a:prstDash val="solid"/>
              <a:miter lim="400000"/>
            </a:ln>
          </a:insideV>
        </a:tcBdr>
        <a:fill>
          <a:solidFill>
            <a:srgbClr val="94B285"/>
          </a:solidFill>
        </a:fill>
      </a:tcStyle>
    </a:firstCol>
    <a:lastRow>
      <a:tcTxStyle b="off" i="off">
        <a:fontRef idx="minor">
          <a:srgbClr val="FFFFFF"/>
        </a:fontRef>
        <a:srgbClr val="FFFFFF"/>
      </a:tcTxStyle>
      <a:tcStyle>
        <a:tcBdr>
          <a:left>
            <a:ln w="12700" cap="flat">
              <a:solidFill>
                <a:srgbClr val="CBCBCB"/>
              </a:solidFill>
              <a:prstDash val="solid"/>
              <a:miter lim="400000"/>
            </a:ln>
          </a:left>
          <a:right>
            <a:ln w="12700" cap="flat">
              <a:solidFill>
                <a:srgbClr val="CBCBCB"/>
              </a:solidFill>
              <a:prstDash val="solid"/>
              <a:miter lim="400000"/>
            </a:ln>
          </a:right>
          <a:top>
            <a:ln w="25400" cap="flat">
              <a:solidFill>
                <a:srgbClr val="CBCBCB"/>
              </a:solidFill>
              <a:prstDash val="solid"/>
              <a:miter lim="400000"/>
            </a:ln>
          </a:top>
          <a:bottom>
            <a:ln w="12700" cap="flat">
              <a:solidFill>
                <a:srgbClr val="CBCBCB"/>
              </a:solidFill>
              <a:prstDash val="solid"/>
              <a:miter lim="400000"/>
            </a:ln>
          </a:bottom>
          <a:insideH>
            <a:ln w="12700" cap="flat">
              <a:solidFill>
                <a:srgbClr val="CBCBCB"/>
              </a:solidFill>
              <a:prstDash val="solid"/>
              <a:miter lim="400000"/>
            </a:ln>
          </a:insideH>
          <a:insideV>
            <a:ln w="12700" cap="flat">
              <a:solidFill>
                <a:srgbClr val="CBCBCB"/>
              </a:solidFill>
              <a:prstDash val="solid"/>
              <a:miter lim="400000"/>
            </a:ln>
          </a:insideV>
        </a:tcBdr>
        <a:fill>
          <a:solidFill>
            <a:srgbClr val="9487B7"/>
          </a:solidFill>
        </a:fill>
      </a:tcStyle>
    </a:lastRow>
    <a:firstRow>
      <a:tcTxStyle b="off" i="off">
        <a:fontRef idx="minor">
          <a:srgbClr val="FFFFFF"/>
        </a:fontRef>
        <a:srgbClr val="FFFFFF"/>
      </a:tcTxStyle>
      <a:tcStyle>
        <a:tcBdr>
          <a:left>
            <a:ln w="12700" cap="flat">
              <a:solidFill>
                <a:srgbClr val="CBCBCB"/>
              </a:solidFill>
              <a:prstDash val="solid"/>
              <a:miter lim="400000"/>
            </a:ln>
          </a:left>
          <a:right>
            <a:ln w="12700" cap="flat">
              <a:solidFill>
                <a:srgbClr val="CBCBCB"/>
              </a:solidFill>
              <a:prstDash val="solid"/>
              <a:miter lim="400000"/>
            </a:ln>
          </a:right>
          <a:top>
            <a:ln w="12700" cap="flat">
              <a:solidFill>
                <a:srgbClr val="CBCBCB"/>
              </a:solidFill>
              <a:prstDash val="solid"/>
              <a:miter lim="400000"/>
            </a:ln>
          </a:top>
          <a:bottom>
            <a:ln w="25400" cap="flat">
              <a:solidFill>
                <a:srgbClr val="CBCBCB"/>
              </a:solidFill>
              <a:prstDash val="solid"/>
              <a:miter lim="400000"/>
            </a:ln>
          </a:bottom>
          <a:insideH>
            <a:ln w="12700" cap="flat">
              <a:solidFill>
                <a:srgbClr val="CBCBCB"/>
              </a:solidFill>
              <a:prstDash val="solid"/>
              <a:miter lim="400000"/>
            </a:ln>
          </a:insideH>
          <a:insideV>
            <a:ln w="12700" cap="flat">
              <a:solidFill>
                <a:srgbClr val="CBCBCB"/>
              </a:solidFill>
              <a:prstDash val="solid"/>
              <a:miter lim="400000"/>
            </a:ln>
          </a:insideV>
        </a:tcBdr>
        <a:fill>
          <a:solidFill>
            <a:srgbClr val="7A8DB2"/>
          </a:solidFill>
        </a:fill>
      </a:tcStyle>
    </a:firstRow>
  </a:tblStyle>
  <a:tblStyle styleId="{33BA23B1-9221-436E-865A-0063620EA4FD}" styleName="">
    <a:tblBg/>
    <a:wholeTbl>
      <a:tcTxStyle b="off" i="off">
        <a:fontRef idx="minor">
          <a:srgbClr val="FFFFFF"/>
        </a:fontRef>
        <a:srgbClr val="FFFFFF"/>
      </a:tcTxStyle>
      <a:tcStyle>
        <a:tcBdr>
          <a:left>
            <a:ln w="12700" cap="flat">
              <a:solidFill>
                <a:srgbClr val="FFFFFF">
                  <a:alpha val="50000"/>
                </a:srgbClr>
              </a:solidFill>
              <a:prstDash val="solid"/>
              <a:miter lim="400000"/>
            </a:ln>
          </a:left>
          <a:right>
            <a:ln w="12700" cap="flat">
              <a:solidFill>
                <a:srgbClr val="FFFFFF">
                  <a:alpha val="50000"/>
                </a:srgbClr>
              </a:solidFill>
              <a:prstDash val="solid"/>
              <a:miter lim="400000"/>
            </a:ln>
          </a:right>
          <a:top>
            <a:ln w="12700" cap="flat">
              <a:solidFill>
                <a:srgbClr val="FFFFFF">
                  <a:alpha val="50000"/>
                </a:srgbClr>
              </a:solidFill>
              <a:prstDash val="solid"/>
              <a:miter lim="400000"/>
            </a:ln>
          </a:top>
          <a:bottom>
            <a:ln w="12700" cap="flat">
              <a:solidFill>
                <a:srgbClr val="FFFFFF">
                  <a:alpha val="50000"/>
                </a:srgbClr>
              </a:solidFill>
              <a:prstDash val="solid"/>
              <a:miter lim="400000"/>
            </a:ln>
          </a:bottom>
          <a:insideH>
            <a:ln w="12700" cap="flat">
              <a:solidFill>
                <a:srgbClr val="FFFFFF">
                  <a:alpha val="50000"/>
                </a:srgbClr>
              </a:solidFill>
              <a:prstDash val="solid"/>
              <a:miter lim="400000"/>
            </a:ln>
          </a:insideH>
          <a:insideV>
            <a:ln w="12700" cap="flat">
              <a:solidFill>
                <a:srgbClr val="FFFFFF">
                  <a:alpha val="50000"/>
                </a:srgbClr>
              </a:solidFill>
              <a:prstDash val="solid"/>
              <a:miter lim="400000"/>
            </a:ln>
          </a:insideV>
        </a:tcBdr>
        <a:fill>
          <a:noFill/>
        </a:fill>
      </a:tcStyle>
    </a:wholeTbl>
    <a:band2H>
      <a:tcTxStyle/>
      <a:tcStyle>
        <a:tcBdr/>
        <a:fill>
          <a:solidFill>
            <a:srgbClr val="DEDEDF">
              <a:alpha val="19000"/>
            </a:srgbClr>
          </a:solidFill>
        </a:fill>
      </a:tcStyle>
    </a:band2H>
    <a:firstCol>
      <a:tcTxStyle b="off" i="off">
        <a:fontRef idx="minor">
          <a:srgbClr val="FFFFFF"/>
        </a:fontRef>
        <a:srgbClr val="FFFFFF"/>
      </a:tcTxStyle>
      <a:tcStyle>
        <a:tcBdr>
          <a:left>
            <a:ln w="25400" cap="flat">
              <a:solidFill>
                <a:srgbClr val="FFFFFF"/>
              </a:solidFill>
              <a:prstDash val="solid"/>
              <a:miter lim="400000"/>
            </a:ln>
          </a:left>
          <a:right>
            <a:ln w="12700" cap="flat">
              <a:solidFill>
                <a:srgbClr val="FFFFFF"/>
              </a:solidFill>
              <a:prstDash val="solid"/>
              <a:miter lim="400000"/>
            </a:ln>
          </a:right>
          <a:top>
            <a:ln w="12700" cap="flat">
              <a:solidFill>
                <a:srgbClr val="FFFFFF">
                  <a:alpha val="50000"/>
                </a:srgbClr>
              </a:solidFill>
              <a:prstDash val="solid"/>
              <a:miter lim="400000"/>
            </a:ln>
          </a:top>
          <a:bottom>
            <a:ln w="12700" cap="flat">
              <a:solidFill>
                <a:srgbClr val="FFFFFF">
                  <a:alpha val="50000"/>
                </a:srgbClr>
              </a:solidFill>
              <a:prstDash val="solid"/>
              <a:miter lim="400000"/>
            </a:ln>
          </a:bottom>
          <a:insideH>
            <a:ln w="12700" cap="flat">
              <a:solidFill>
                <a:srgbClr val="FFFFFF">
                  <a:alpha val="50000"/>
                </a:srgbClr>
              </a:solidFill>
              <a:prstDash val="solid"/>
              <a:miter lim="400000"/>
            </a:ln>
          </a:insideH>
          <a:insideV>
            <a:ln w="12700" cap="flat">
              <a:solidFill>
                <a:srgbClr val="FFFFFF">
                  <a:alpha val="50000"/>
                </a:srgbClr>
              </a:solidFill>
              <a:prstDash val="solid"/>
              <a:miter lim="400000"/>
            </a:ln>
          </a:insideV>
        </a:tcBdr>
        <a:fill>
          <a:solidFill>
            <a:srgbClr val="444C55">
              <a:alpha val="50000"/>
            </a:srgbClr>
          </a:solidFill>
        </a:fill>
      </a:tcStyle>
    </a:firstCol>
    <a:lastRow>
      <a:tcTxStyle b="off" i="off">
        <a:fontRef idx="minor">
          <a:srgbClr val="FFFFFF"/>
        </a:fontRef>
        <a:srgbClr val="FFFFFF"/>
      </a:tcTxStyle>
      <a:tcStyle>
        <a:tcBdr>
          <a:left>
            <a:ln w="12700" cap="flat">
              <a:solidFill>
                <a:srgbClr val="FFFFFF">
                  <a:alpha val="50000"/>
                </a:srgbClr>
              </a:solidFill>
              <a:prstDash val="solid"/>
              <a:miter lim="400000"/>
            </a:ln>
          </a:left>
          <a:right>
            <a:ln w="12700" cap="flat">
              <a:solidFill>
                <a:srgbClr val="FFFFFF">
                  <a:alpha val="50000"/>
                </a:srgbClr>
              </a:solidFill>
              <a:prstDash val="solid"/>
              <a:miter lim="400000"/>
            </a:ln>
          </a:right>
          <a:top>
            <a:ln w="25400" cap="flat">
              <a:solidFill>
                <a:srgbClr val="FFFFFF"/>
              </a:solidFill>
              <a:prstDash val="solid"/>
              <a:miter lim="400000"/>
            </a:ln>
          </a:top>
          <a:bottom>
            <a:ln w="25400" cap="flat">
              <a:solidFill>
                <a:srgbClr val="FFFFFF"/>
              </a:solidFill>
              <a:prstDash val="solid"/>
              <a:miter lim="400000"/>
            </a:ln>
          </a:bottom>
          <a:insideH>
            <a:ln w="12700" cap="flat">
              <a:solidFill>
                <a:srgbClr val="FFFFFF">
                  <a:alpha val="50000"/>
                </a:srgbClr>
              </a:solidFill>
              <a:prstDash val="solid"/>
              <a:miter lim="400000"/>
            </a:ln>
          </a:insideH>
          <a:insideV>
            <a:ln w="12700" cap="flat">
              <a:solidFill>
                <a:srgbClr val="FFFFFF">
                  <a:alpha val="50000"/>
                </a:srgbClr>
              </a:solidFill>
              <a:prstDash val="solid"/>
              <a:miter lim="400000"/>
            </a:ln>
          </a:insideV>
        </a:tcBdr>
        <a:fill>
          <a:solidFill>
            <a:srgbClr val="33373B">
              <a:alpha val="50000"/>
            </a:srgbClr>
          </a:solidFill>
        </a:fill>
      </a:tcStyle>
    </a:lastRow>
    <a:firstRow>
      <a:tcTxStyle b="off" i="off">
        <a:fontRef idx="minor">
          <a:srgbClr val="FFFFFF"/>
        </a:fontRef>
        <a:srgbClr val="FFFFFF"/>
      </a:tcTxStyle>
      <a:tcStyle>
        <a:tcBdr>
          <a:left>
            <a:ln w="12700" cap="flat">
              <a:solidFill>
                <a:srgbClr val="FFFFFF">
                  <a:alpha val="50000"/>
                </a:srgbClr>
              </a:solidFill>
              <a:prstDash val="solid"/>
              <a:miter lim="400000"/>
            </a:ln>
          </a:left>
          <a:right>
            <a:ln w="12700" cap="flat">
              <a:solidFill>
                <a:srgbClr val="FFFFFF">
                  <a:alpha val="50000"/>
                </a:srgbClr>
              </a:solidFill>
              <a:prstDash val="solid"/>
              <a:miter lim="400000"/>
            </a:ln>
          </a:right>
          <a:top>
            <a:ln w="25400" cap="flat">
              <a:solidFill>
                <a:srgbClr val="FFFFFF"/>
              </a:solidFill>
              <a:prstDash val="solid"/>
              <a:miter lim="400000"/>
            </a:ln>
          </a:top>
          <a:bottom>
            <a:ln w="25400" cap="flat">
              <a:solidFill>
                <a:srgbClr val="FFFFFF"/>
              </a:solidFill>
              <a:prstDash val="solid"/>
              <a:miter lim="400000"/>
            </a:ln>
          </a:bottom>
          <a:insideH>
            <a:ln w="12700" cap="flat">
              <a:solidFill>
                <a:srgbClr val="FFFFFF">
                  <a:alpha val="50000"/>
                </a:srgbClr>
              </a:solidFill>
              <a:prstDash val="solid"/>
              <a:miter lim="400000"/>
            </a:ln>
          </a:insideH>
          <a:insideV>
            <a:ln w="12700" cap="flat">
              <a:solidFill>
                <a:srgbClr val="FFFFFF">
                  <a:alpha val="50000"/>
                </a:srgbClr>
              </a:solidFill>
              <a:prstDash val="solid"/>
              <a:miter lim="400000"/>
            </a:ln>
          </a:insideV>
        </a:tcBdr>
        <a:fill>
          <a:solidFill>
            <a:srgbClr val="33373B">
              <a:alpha val="50000"/>
            </a:srgbClr>
          </a:solidFill>
        </a:fill>
      </a:tcStyle>
    </a:firstRow>
  </a:tblStyle>
  <a:tblStyle styleId="{2708684C-4D16-4618-839F-0558EEFCDFE6}" styleName="">
    <a:tblBg/>
    <a:wholeTbl>
      <a:tcTxStyle b="off" i="off">
        <a:fontRef idx="minor">
          <a:srgbClr val="FFFFFF"/>
        </a:fontRef>
        <a:srgbClr val="FFFFFF"/>
      </a:tcTxStyle>
      <a:tcStyle>
        <a:tcBdr>
          <a:left>
            <a:ln w="25400" cap="rnd">
              <a:solidFill>
                <a:srgbClr val="FFFFFF"/>
              </a:solidFill>
              <a:custDash>
                <a:ds d="100000" sp="200000"/>
              </a:custDash>
              <a:miter lim="400000"/>
            </a:ln>
          </a:left>
          <a:right>
            <a:ln w="25400" cap="rnd">
              <a:solidFill>
                <a:srgbClr val="FFFFFF"/>
              </a:solidFill>
              <a:custDash>
                <a:ds d="100000" sp="200000"/>
              </a:custDash>
              <a:miter lim="400000"/>
            </a:ln>
          </a:right>
          <a:top>
            <a:ln w="25400" cap="rnd">
              <a:solidFill>
                <a:srgbClr val="FFFFFF"/>
              </a:solidFill>
              <a:custDash>
                <a:ds d="100000" sp="200000"/>
              </a:custDash>
              <a:miter lim="400000"/>
            </a:ln>
          </a:top>
          <a:bottom>
            <a:ln w="25400" cap="rnd">
              <a:solidFill>
                <a:srgbClr val="FFFFFF"/>
              </a:solidFill>
              <a:custDash>
                <a:ds d="100000" sp="200000"/>
              </a:custDash>
              <a:miter lim="400000"/>
            </a:ln>
          </a:bottom>
          <a:insideH>
            <a:ln w="25400" cap="rnd">
              <a:solidFill>
                <a:srgbClr val="FFFFFF"/>
              </a:solidFill>
              <a:custDash>
                <a:ds d="100000" sp="200000"/>
              </a:custDash>
              <a:miter lim="400000"/>
            </a:ln>
          </a:insideH>
          <a:insideV>
            <a:ln w="25400" cap="rnd">
              <a:solidFill>
                <a:srgbClr val="FFFFFF"/>
              </a:solidFill>
              <a:custDash>
                <a:ds d="100000" sp="200000"/>
              </a:custDash>
              <a:miter lim="400000"/>
            </a:ln>
          </a:insideV>
        </a:tcBdr>
        <a:fill>
          <a:noFill/>
        </a:fill>
      </a:tcStyle>
    </a:wholeTbl>
    <a:band2H>
      <a:tcTxStyle/>
      <a:tcStyle>
        <a:tcBdr/>
        <a:fill>
          <a:solidFill>
            <a:srgbClr val="FFFFFF">
              <a:alpha val="15000"/>
            </a:srgbClr>
          </a:solidFill>
        </a:fill>
      </a:tcStyle>
    </a:band2H>
    <a:firstCol>
      <a:tcTxStyle b="off" i="off">
        <a:fontRef idx="minor">
          <a:srgbClr val="FFFFFF"/>
        </a:fontRef>
        <a:srgbClr val="FFFFFF"/>
      </a:tcTxStyle>
      <a:tcStyle>
        <a:tcBdr>
          <a:left>
            <a:ln w="12700" cap="flat">
              <a:noFill/>
              <a:miter lim="400000"/>
            </a:ln>
          </a:left>
          <a:right>
            <a:ln w="25400" cap="flat">
              <a:solidFill>
                <a:srgbClr val="FFFFFF"/>
              </a:solidFill>
              <a:prstDash val="solid"/>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noFill/>
        </a:fill>
      </a:tcStyle>
    </a:firstCol>
    <a:lastRow>
      <a:tcTxStyle b="off" i="off">
        <a:fontRef idx="minor">
          <a:srgbClr val="FFFFFF"/>
        </a:fontRef>
        <a:srgbClr val="FFFFFF"/>
      </a:tcTxStyle>
      <a:tcStyle>
        <a:tcBdr>
          <a:left>
            <a:ln w="12700" cap="flat">
              <a:noFill/>
              <a:miter lim="400000"/>
            </a:ln>
          </a:left>
          <a:right>
            <a:ln w="12700" cap="flat">
              <a:noFill/>
              <a:miter lim="400000"/>
            </a:ln>
          </a:right>
          <a:top>
            <a:ln w="25400" cap="flat">
              <a:solidFill>
                <a:srgbClr val="FFFFFF"/>
              </a:solidFill>
              <a:prstDash val="solid"/>
              <a:miter lim="400000"/>
            </a:ln>
          </a:top>
          <a:bottom>
            <a:ln w="12700" cap="flat">
              <a:noFill/>
              <a:miter lim="400000"/>
            </a:ln>
          </a:bottom>
          <a:insideH>
            <a:ln w="12700" cap="flat">
              <a:noFill/>
              <a:miter lim="400000"/>
            </a:ln>
          </a:insideH>
          <a:insideV>
            <a:ln w="12700" cap="flat">
              <a:noFill/>
              <a:miter lim="400000"/>
            </a:ln>
          </a:insideV>
        </a:tcBdr>
        <a:fill>
          <a:noFill/>
        </a:fill>
      </a:tcStyle>
    </a:lastRow>
    <a:firstRow>
      <a:tcTxStyle b="off"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25400" cap="flat">
              <a:solidFill>
                <a:srgbClr val="FFFFFF"/>
              </a:solidFill>
              <a:prstDash val="solid"/>
              <a:miter lim="400000"/>
            </a:ln>
          </a:bottom>
          <a:insideH>
            <a:ln w="12700" cap="flat">
              <a:noFill/>
              <a:miter lim="400000"/>
            </a:ln>
          </a:insideH>
          <a:insideV>
            <a:ln w="12700" cap="flat">
              <a:noFill/>
              <a:miter lim="400000"/>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41" d="100"/>
          <a:sy n="41" d="100"/>
        </p:scale>
        <p:origin x="691" y="3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21"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16" name="Shape 116"/>
          <p:cNvSpPr>
            <a:spLocks noGrp="1" noRot="1" noChangeAspect="1"/>
          </p:cNvSpPr>
          <p:nvPr>
            <p:ph type="sldImg"/>
          </p:nvPr>
        </p:nvSpPr>
        <p:spPr>
          <a:xfrm>
            <a:off x="1143000" y="685800"/>
            <a:ext cx="4572000" cy="3429000"/>
          </a:xfrm>
          <a:prstGeom prst="rect">
            <a:avLst/>
          </a:prstGeom>
        </p:spPr>
        <p:txBody>
          <a:bodyPr/>
          <a:lstStyle/>
          <a:p>
            <a:endParaRPr/>
          </a:p>
        </p:txBody>
      </p:sp>
      <p:sp>
        <p:nvSpPr>
          <p:cNvPr id="117" name="Shape 117"/>
          <p:cNvSpPr>
            <a:spLocks noGrp="1"/>
          </p:cNvSpPr>
          <p:nvPr>
            <p:ph type="body" sz="quarter" idx="1"/>
          </p:nvPr>
        </p:nvSpPr>
        <p:spPr>
          <a:xfrm>
            <a:off x="914400" y="4343400"/>
            <a:ext cx="5029200" cy="4114800"/>
          </a:xfrm>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defTabSz="457200" latinLnBrk="0">
      <a:lnSpc>
        <a:spcPct val="117999"/>
      </a:lnSpc>
      <a:defRPr sz="2200">
        <a:latin typeface="Helvetica Neue"/>
        <a:ea typeface="Helvetica Neue"/>
        <a:cs typeface="Helvetica Neue"/>
        <a:sym typeface="Helvetica Neue"/>
      </a:defRPr>
    </a:lvl1pPr>
    <a:lvl2pPr indent="228600" defTabSz="457200" latinLnBrk="0">
      <a:lnSpc>
        <a:spcPct val="117999"/>
      </a:lnSpc>
      <a:defRPr sz="2200">
        <a:latin typeface="Helvetica Neue"/>
        <a:ea typeface="Helvetica Neue"/>
        <a:cs typeface="Helvetica Neue"/>
        <a:sym typeface="Helvetica Neue"/>
      </a:defRPr>
    </a:lvl2pPr>
    <a:lvl3pPr indent="457200" defTabSz="457200" latinLnBrk="0">
      <a:lnSpc>
        <a:spcPct val="117999"/>
      </a:lnSpc>
      <a:defRPr sz="2200">
        <a:latin typeface="Helvetica Neue"/>
        <a:ea typeface="Helvetica Neue"/>
        <a:cs typeface="Helvetica Neue"/>
        <a:sym typeface="Helvetica Neue"/>
      </a:defRPr>
    </a:lvl3pPr>
    <a:lvl4pPr indent="685800" defTabSz="457200" latinLnBrk="0">
      <a:lnSpc>
        <a:spcPct val="117999"/>
      </a:lnSpc>
      <a:defRPr sz="2200">
        <a:latin typeface="Helvetica Neue"/>
        <a:ea typeface="Helvetica Neue"/>
        <a:cs typeface="Helvetica Neue"/>
        <a:sym typeface="Helvetica Neue"/>
      </a:defRPr>
    </a:lvl4pPr>
    <a:lvl5pPr indent="914400" defTabSz="457200" latinLnBrk="0">
      <a:lnSpc>
        <a:spcPct val="117999"/>
      </a:lnSpc>
      <a:defRPr sz="2200">
        <a:latin typeface="Helvetica Neue"/>
        <a:ea typeface="Helvetica Neue"/>
        <a:cs typeface="Helvetica Neue"/>
        <a:sym typeface="Helvetica Neue"/>
      </a:defRPr>
    </a:lvl5pPr>
    <a:lvl6pPr indent="1143000" defTabSz="457200" latinLnBrk="0">
      <a:lnSpc>
        <a:spcPct val="117999"/>
      </a:lnSpc>
      <a:defRPr sz="2200">
        <a:latin typeface="Helvetica Neue"/>
        <a:ea typeface="Helvetica Neue"/>
        <a:cs typeface="Helvetica Neue"/>
        <a:sym typeface="Helvetica Neue"/>
      </a:defRPr>
    </a:lvl6pPr>
    <a:lvl7pPr indent="1371600" defTabSz="457200" latinLnBrk="0">
      <a:lnSpc>
        <a:spcPct val="117999"/>
      </a:lnSpc>
      <a:defRPr sz="2200">
        <a:latin typeface="Helvetica Neue"/>
        <a:ea typeface="Helvetica Neue"/>
        <a:cs typeface="Helvetica Neue"/>
        <a:sym typeface="Helvetica Neue"/>
      </a:defRPr>
    </a:lvl7pPr>
    <a:lvl8pPr indent="1600200" defTabSz="457200" latinLnBrk="0">
      <a:lnSpc>
        <a:spcPct val="117999"/>
      </a:lnSpc>
      <a:defRPr sz="2200">
        <a:latin typeface="Helvetica Neue"/>
        <a:ea typeface="Helvetica Neue"/>
        <a:cs typeface="Helvetica Neue"/>
        <a:sym typeface="Helvetica Neue"/>
      </a:defRPr>
    </a:lvl8pPr>
    <a:lvl9pPr indent="1828800" defTabSz="457200" latinLnBrk="0">
      <a:lnSpc>
        <a:spcPct val="117999"/>
      </a:lnSpc>
      <a:defRPr sz="2200">
        <a:latin typeface="Helvetica Neue"/>
        <a:ea typeface="Helvetica Neue"/>
        <a:cs typeface="Helvetica Neue"/>
        <a:sym typeface="Helvetica Neue"/>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amp; Subtitle">
    <p:spTree>
      <p:nvGrpSpPr>
        <p:cNvPr id="1" name=""/>
        <p:cNvGrpSpPr/>
        <p:nvPr/>
      </p:nvGrpSpPr>
      <p:grpSpPr>
        <a:xfrm>
          <a:off x="0" y="0"/>
          <a:ext cx="0" cy="0"/>
          <a:chOff x="0" y="0"/>
          <a:chExt cx="0" cy="0"/>
        </a:xfrm>
      </p:grpSpPr>
      <p:sp>
        <p:nvSpPr>
          <p:cNvPr id="11" name="Title Text"/>
          <p:cNvSpPr txBox="1">
            <a:spLocks noGrp="1"/>
          </p:cNvSpPr>
          <p:nvPr>
            <p:ph type="title"/>
          </p:nvPr>
        </p:nvSpPr>
        <p:spPr>
          <a:xfrm>
            <a:off x="1778000" y="3657600"/>
            <a:ext cx="20828000" cy="3568700"/>
          </a:xfrm>
          <a:prstGeom prst="rect">
            <a:avLst/>
          </a:prstGeom>
        </p:spPr>
        <p:txBody>
          <a:bodyPr anchor="b"/>
          <a:lstStyle/>
          <a:p>
            <a:r>
              <a:t>Title Text</a:t>
            </a:r>
          </a:p>
        </p:txBody>
      </p:sp>
      <p:sp>
        <p:nvSpPr>
          <p:cNvPr id="12" name="Body Level One…"/>
          <p:cNvSpPr txBox="1">
            <a:spLocks noGrp="1"/>
          </p:cNvSpPr>
          <p:nvPr>
            <p:ph type="body" sz="quarter" idx="1"/>
          </p:nvPr>
        </p:nvSpPr>
        <p:spPr>
          <a:xfrm>
            <a:off x="1778000" y="7327900"/>
            <a:ext cx="20828000" cy="1892300"/>
          </a:xfrm>
          <a:prstGeom prst="rect">
            <a:avLst/>
          </a:prstGeom>
        </p:spPr>
        <p:txBody>
          <a:bodyPr anchor="t"/>
          <a:lstStyle>
            <a:lvl1pPr marL="0" indent="0" algn="ctr">
              <a:spcBef>
                <a:spcPts val="0"/>
              </a:spcBef>
              <a:buSzTx/>
              <a:buNone/>
              <a:defRPr sz="4800"/>
            </a:lvl1pPr>
            <a:lvl2pPr marL="0" indent="0" algn="ctr">
              <a:spcBef>
                <a:spcPts val="0"/>
              </a:spcBef>
              <a:buSzTx/>
              <a:buNone/>
              <a:defRPr sz="4800"/>
            </a:lvl2pPr>
            <a:lvl3pPr marL="0" indent="0" algn="ctr">
              <a:spcBef>
                <a:spcPts val="0"/>
              </a:spcBef>
              <a:buSzTx/>
              <a:buNone/>
              <a:defRPr sz="4800"/>
            </a:lvl3pPr>
            <a:lvl4pPr marL="0" indent="0" algn="ctr">
              <a:spcBef>
                <a:spcPts val="0"/>
              </a:spcBef>
              <a:buSzTx/>
              <a:buNone/>
              <a:defRPr sz="4800"/>
            </a:lvl4pPr>
            <a:lvl5pPr marL="0" indent="0" algn="ctr">
              <a:spcBef>
                <a:spcPts val="0"/>
              </a:spcBef>
              <a:buSzTx/>
              <a:buNone/>
              <a:defRPr sz="4800"/>
            </a:lvl5pPr>
          </a:lstStyle>
          <a:p>
            <a:r>
              <a:t>Body Level One</a:t>
            </a:r>
          </a:p>
          <a:p>
            <a:pPr lvl="1"/>
            <a:r>
              <a:t>Body Level Two</a:t>
            </a:r>
          </a:p>
          <a:p>
            <a:pPr lvl="2"/>
            <a:r>
              <a:t>Body Level Three</a:t>
            </a:r>
          </a:p>
          <a:p>
            <a:pPr lvl="3"/>
            <a:r>
              <a:t>Body Level Four</a:t>
            </a:r>
          </a:p>
          <a:p>
            <a:pPr lvl="4"/>
            <a:r>
              <a:t>Body Level Five</a:t>
            </a:r>
          </a:p>
        </p:txBody>
      </p:sp>
      <p:sp>
        <p:nvSpPr>
          <p:cNvPr id="13"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Photo - Horizontal">
    <p:spTree>
      <p:nvGrpSpPr>
        <p:cNvPr id="1" name=""/>
        <p:cNvGrpSpPr/>
        <p:nvPr/>
      </p:nvGrpSpPr>
      <p:grpSpPr>
        <a:xfrm>
          <a:off x="0" y="0"/>
          <a:ext cx="0" cy="0"/>
          <a:chOff x="0" y="0"/>
          <a:chExt cx="0" cy="0"/>
        </a:xfrm>
      </p:grpSpPr>
      <p:sp>
        <p:nvSpPr>
          <p:cNvPr id="20" name="Image"/>
          <p:cNvSpPr>
            <a:spLocks noGrp="1"/>
          </p:cNvSpPr>
          <p:nvPr>
            <p:ph type="pic" idx="21"/>
          </p:nvPr>
        </p:nvSpPr>
        <p:spPr>
          <a:xfrm>
            <a:off x="889000" y="-1625600"/>
            <a:ext cx="20332700" cy="14109700"/>
          </a:xfrm>
          <a:prstGeom prst="rect">
            <a:avLst/>
          </a:prstGeom>
          <a:ln w="9525">
            <a:round/>
          </a:ln>
        </p:spPr>
        <p:txBody>
          <a:bodyPr lIns="91439" tIns="45719" rIns="91439" bIns="45719" anchor="t">
            <a:noAutofit/>
          </a:bodyPr>
          <a:lstStyle/>
          <a:p>
            <a:endParaRPr/>
          </a:p>
        </p:txBody>
      </p:sp>
      <p:sp>
        <p:nvSpPr>
          <p:cNvPr id="21" name="Title Text"/>
          <p:cNvSpPr txBox="1">
            <a:spLocks noGrp="1"/>
          </p:cNvSpPr>
          <p:nvPr>
            <p:ph type="title"/>
          </p:nvPr>
        </p:nvSpPr>
        <p:spPr>
          <a:xfrm>
            <a:off x="1778000" y="9550400"/>
            <a:ext cx="20828000" cy="2120900"/>
          </a:xfrm>
          <a:prstGeom prst="rect">
            <a:avLst/>
          </a:prstGeom>
        </p:spPr>
        <p:txBody>
          <a:bodyPr/>
          <a:lstStyle/>
          <a:p>
            <a:r>
              <a:t>Title Text</a:t>
            </a:r>
          </a:p>
        </p:txBody>
      </p:sp>
      <p:sp>
        <p:nvSpPr>
          <p:cNvPr id="22" name="Body Level One…"/>
          <p:cNvSpPr txBox="1">
            <a:spLocks noGrp="1"/>
          </p:cNvSpPr>
          <p:nvPr>
            <p:ph type="body" sz="quarter" idx="1"/>
          </p:nvPr>
        </p:nvSpPr>
        <p:spPr>
          <a:xfrm>
            <a:off x="1778000" y="11785600"/>
            <a:ext cx="20828000" cy="1346200"/>
          </a:xfrm>
          <a:prstGeom prst="rect">
            <a:avLst/>
          </a:prstGeom>
        </p:spPr>
        <p:txBody>
          <a:bodyPr anchor="t"/>
          <a:lstStyle>
            <a:lvl1pPr marL="0" indent="0" algn="ctr">
              <a:spcBef>
                <a:spcPts val="0"/>
              </a:spcBef>
              <a:buSzTx/>
              <a:buNone/>
              <a:defRPr sz="4800"/>
            </a:lvl1pPr>
            <a:lvl2pPr marL="0" indent="0" algn="ctr">
              <a:spcBef>
                <a:spcPts val="0"/>
              </a:spcBef>
              <a:buSzTx/>
              <a:buNone/>
              <a:defRPr sz="4800"/>
            </a:lvl2pPr>
            <a:lvl3pPr marL="0" indent="0" algn="ctr">
              <a:spcBef>
                <a:spcPts val="0"/>
              </a:spcBef>
              <a:buSzTx/>
              <a:buNone/>
              <a:defRPr sz="4800"/>
            </a:lvl3pPr>
            <a:lvl4pPr marL="0" indent="0" algn="ctr">
              <a:spcBef>
                <a:spcPts val="0"/>
              </a:spcBef>
              <a:buSzTx/>
              <a:buNone/>
              <a:defRPr sz="4800"/>
            </a:lvl4pPr>
            <a:lvl5pPr marL="0" indent="0" algn="ctr">
              <a:spcBef>
                <a:spcPts val="0"/>
              </a:spcBef>
              <a:buSzTx/>
              <a:buNone/>
              <a:defRPr sz="4800"/>
            </a:lvl5pPr>
          </a:lstStyle>
          <a:p>
            <a:r>
              <a:t>Body Level One</a:t>
            </a:r>
          </a:p>
          <a:p>
            <a:pPr lvl="1"/>
            <a:r>
              <a:t>Body Level Two</a:t>
            </a:r>
          </a:p>
          <a:p>
            <a:pPr lvl="2"/>
            <a:r>
              <a:t>Body Level Three</a:t>
            </a:r>
          </a:p>
          <a:p>
            <a:pPr lvl="3"/>
            <a:r>
              <a:t>Body Level Four</a:t>
            </a:r>
          </a:p>
          <a:p>
            <a:pPr lvl="4"/>
            <a:r>
              <a:t>Body Level Five</a:t>
            </a:r>
          </a:p>
        </p:txBody>
      </p:sp>
      <p:sp>
        <p:nvSpPr>
          <p:cNvPr id="23"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Title - Centre">
    <p:spTree>
      <p:nvGrpSpPr>
        <p:cNvPr id="1" name=""/>
        <p:cNvGrpSpPr/>
        <p:nvPr/>
      </p:nvGrpSpPr>
      <p:grpSpPr>
        <a:xfrm>
          <a:off x="0" y="0"/>
          <a:ext cx="0" cy="0"/>
          <a:chOff x="0" y="0"/>
          <a:chExt cx="0" cy="0"/>
        </a:xfrm>
      </p:grpSpPr>
      <p:sp>
        <p:nvSpPr>
          <p:cNvPr id="30" name="Title Text"/>
          <p:cNvSpPr txBox="1">
            <a:spLocks noGrp="1"/>
          </p:cNvSpPr>
          <p:nvPr>
            <p:ph type="title"/>
          </p:nvPr>
        </p:nvSpPr>
        <p:spPr>
          <a:xfrm>
            <a:off x="1778000" y="5067300"/>
            <a:ext cx="20828000" cy="3568700"/>
          </a:xfrm>
          <a:prstGeom prst="rect">
            <a:avLst/>
          </a:prstGeom>
        </p:spPr>
        <p:txBody>
          <a:bodyPr/>
          <a:lstStyle/>
          <a:p>
            <a:r>
              <a:t>Title Text</a:t>
            </a:r>
          </a:p>
        </p:txBody>
      </p:sp>
      <p:sp>
        <p:nvSpPr>
          <p:cNvPr id="31"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Photo - Vertical">
    <p:spTree>
      <p:nvGrpSpPr>
        <p:cNvPr id="1" name=""/>
        <p:cNvGrpSpPr/>
        <p:nvPr/>
      </p:nvGrpSpPr>
      <p:grpSpPr>
        <a:xfrm>
          <a:off x="0" y="0"/>
          <a:ext cx="0" cy="0"/>
          <a:chOff x="0" y="0"/>
          <a:chExt cx="0" cy="0"/>
        </a:xfrm>
      </p:grpSpPr>
      <p:sp>
        <p:nvSpPr>
          <p:cNvPr id="38" name="Image"/>
          <p:cNvSpPr>
            <a:spLocks noGrp="1"/>
          </p:cNvSpPr>
          <p:nvPr>
            <p:ph type="pic" idx="21"/>
          </p:nvPr>
        </p:nvSpPr>
        <p:spPr>
          <a:xfrm>
            <a:off x="7785100" y="114300"/>
            <a:ext cx="17195800" cy="11866894"/>
          </a:xfrm>
          <a:prstGeom prst="rect">
            <a:avLst/>
          </a:prstGeom>
          <a:ln w="9525">
            <a:round/>
          </a:ln>
        </p:spPr>
        <p:txBody>
          <a:bodyPr lIns="91439" tIns="45719" rIns="91439" bIns="45719" anchor="t">
            <a:noAutofit/>
          </a:bodyPr>
          <a:lstStyle/>
          <a:p>
            <a:endParaRPr/>
          </a:p>
        </p:txBody>
      </p:sp>
      <p:sp>
        <p:nvSpPr>
          <p:cNvPr id="39" name="Title Text"/>
          <p:cNvSpPr txBox="1">
            <a:spLocks noGrp="1"/>
          </p:cNvSpPr>
          <p:nvPr>
            <p:ph type="title"/>
          </p:nvPr>
        </p:nvSpPr>
        <p:spPr>
          <a:xfrm>
            <a:off x="1574800" y="1854200"/>
            <a:ext cx="10858500" cy="4826000"/>
          </a:xfrm>
          <a:prstGeom prst="rect">
            <a:avLst/>
          </a:prstGeom>
        </p:spPr>
        <p:txBody>
          <a:bodyPr anchor="b"/>
          <a:lstStyle/>
          <a:p>
            <a:r>
              <a:t>Title Text</a:t>
            </a:r>
          </a:p>
        </p:txBody>
      </p:sp>
      <p:sp>
        <p:nvSpPr>
          <p:cNvPr id="40" name="Body Level One…"/>
          <p:cNvSpPr txBox="1">
            <a:spLocks noGrp="1"/>
          </p:cNvSpPr>
          <p:nvPr>
            <p:ph type="body" sz="quarter" idx="1"/>
          </p:nvPr>
        </p:nvSpPr>
        <p:spPr>
          <a:xfrm>
            <a:off x="1574800" y="6692900"/>
            <a:ext cx="10858500" cy="5067300"/>
          </a:xfrm>
          <a:prstGeom prst="rect">
            <a:avLst/>
          </a:prstGeom>
        </p:spPr>
        <p:txBody>
          <a:bodyPr anchor="t"/>
          <a:lstStyle>
            <a:lvl1pPr marL="0" indent="0" algn="ctr">
              <a:spcBef>
                <a:spcPts val="0"/>
              </a:spcBef>
              <a:buSzTx/>
              <a:buNone/>
              <a:defRPr sz="4800"/>
            </a:lvl1pPr>
            <a:lvl2pPr marL="0" indent="0" algn="ctr">
              <a:spcBef>
                <a:spcPts val="0"/>
              </a:spcBef>
              <a:buSzTx/>
              <a:buNone/>
              <a:defRPr sz="4800"/>
            </a:lvl2pPr>
            <a:lvl3pPr marL="0" indent="0" algn="ctr">
              <a:spcBef>
                <a:spcPts val="0"/>
              </a:spcBef>
              <a:buSzTx/>
              <a:buNone/>
              <a:defRPr sz="4800"/>
            </a:lvl3pPr>
            <a:lvl4pPr marL="0" indent="0" algn="ctr">
              <a:spcBef>
                <a:spcPts val="0"/>
              </a:spcBef>
              <a:buSzTx/>
              <a:buNone/>
              <a:defRPr sz="4800"/>
            </a:lvl4pPr>
            <a:lvl5pPr marL="0" indent="0" algn="ctr">
              <a:spcBef>
                <a:spcPts val="0"/>
              </a:spcBef>
              <a:buSzTx/>
              <a:buNone/>
              <a:defRPr sz="4800"/>
            </a:lvl5pPr>
          </a:lstStyle>
          <a:p>
            <a:r>
              <a:t>Body Level One</a:t>
            </a:r>
          </a:p>
          <a:p>
            <a:pPr lvl="1"/>
            <a:r>
              <a:t>Body Level Two</a:t>
            </a:r>
          </a:p>
          <a:p>
            <a:pPr lvl="2"/>
            <a:r>
              <a:t>Body Level Three</a:t>
            </a:r>
          </a:p>
          <a:p>
            <a:pPr lvl="3"/>
            <a:r>
              <a:t>Body Level Four</a:t>
            </a:r>
          </a:p>
          <a:p>
            <a:pPr lvl="4"/>
            <a:r>
              <a:t>Body Level Five</a:t>
            </a:r>
          </a:p>
        </p:txBody>
      </p:sp>
      <p:sp>
        <p:nvSpPr>
          <p:cNvPr id="41"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Title - Top">
    <p:spTree>
      <p:nvGrpSpPr>
        <p:cNvPr id="1" name=""/>
        <p:cNvGrpSpPr/>
        <p:nvPr/>
      </p:nvGrpSpPr>
      <p:grpSpPr>
        <a:xfrm>
          <a:off x="0" y="0"/>
          <a:ext cx="0" cy="0"/>
          <a:chOff x="0" y="0"/>
          <a:chExt cx="0" cy="0"/>
        </a:xfrm>
      </p:grpSpPr>
      <p:sp>
        <p:nvSpPr>
          <p:cNvPr id="48" name="Title Text"/>
          <p:cNvSpPr txBox="1">
            <a:spLocks noGrp="1"/>
          </p:cNvSpPr>
          <p:nvPr>
            <p:ph type="title"/>
          </p:nvPr>
        </p:nvSpPr>
        <p:spPr>
          <a:prstGeom prst="rect">
            <a:avLst/>
          </a:prstGeom>
        </p:spPr>
        <p:txBody>
          <a:bodyPr/>
          <a:lstStyle/>
          <a:p>
            <a:r>
              <a:t>Title Text</a:t>
            </a:r>
          </a:p>
        </p:txBody>
      </p:sp>
      <p:sp>
        <p:nvSpPr>
          <p:cNvPr id="49"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Title &amp; Bullets">
    <p:spTree>
      <p:nvGrpSpPr>
        <p:cNvPr id="1" name=""/>
        <p:cNvGrpSpPr/>
        <p:nvPr/>
      </p:nvGrpSpPr>
      <p:grpSpPr>
        <a:xfrm>
          <a:off x="0" y="0"/>
          <a:ext cx="0" cy="0"/>
          <a:chOff x="0" y="0"/>
          <a:chExt cx="0" cy="0"/>
        </a:xfrm>
      </p:grpSpPr>
      <p:sp>
        <p:nvSpPr>
          <p:cNvPr id="56" name="Title Text"/>
          <p:cNvSpPr txBox="1">
            <a:spLocks noGrp="1"/>
          </p:cNvSpPr>
          <p:nvPr>
            <p:ph type="title"/>
          </p:nvPr>
        </p:nvSpPr>
        <p:spPr>
          <a:prstGeom prst="rect">
            <a:avLst/>
          </a:prstGeom>
        </p:spPr>
        <p:txBody>
          <a:bodyPr/>
          <a:lstStyle/>
          <a:p>
            <a:r>
              <a:t>Title Text</a:t>
            </a:r>
          </a:p>
        </p:txBody>
      </p:sp>
      <p:sp>
        <p:nvSpPr>
          <p:cNvPr id="57" name="Body Level One…"/>
          <p:cNvSpPr txBox="1">
            <a:spLocks noGrp="1"/>
          </p:cNvSpPr>
          <p:nvPr>
            <p:ph type="body" idx="1"/>
          </p:nvPr>
        </p:nvSpPr>
        <p:spPr>
          <a:xfrm>
            <a:off x="1778000" y="3898900"/>
            <a:ext cx="20828000" cy="8039100"/>
          </a:xfrm>
          <a:prstGeom prst="rect">
            <a:avLst/>
          </a:prstGeom>
        </p:spPr>
        <p:txBody>
          <a:bodyPr/>
          <a:lstStyle>
            <a:lvl1pPr>
              <a:buBlip>
                <a:blip r:embed="rId2"/>
              </a:buBlip>
            </a:lvl1pPr>
            <a:lvl2pPr>
              <a:buBlip>
                <a:blip r:embed="rId2"/>
              </a:buBlip>
            </a:lvl2pPr>
            <a:lvl3pPr>
              <a:buBlip>
                <a:blip r:embed="rId2"/>
              </a:buBlip>
            </a:lvl3pPr>
            <a:lvl4pPr>
              <a:buBlip>
                <a:blip r:embed="rId2"/>
              </a:buBlip>
            </a:lvl4pPr>
            <a:lvl5pPr>
              <a:buBlip>
                <a:blip r:embed="rId2"/>
              </a:buBlip>
            </a:lvl5pPr>
          </a:lstStyle>
          <a:p>
            <a:r>
              <a:t>Body Level One</a:t>
            </a:r>
          </a:p>
          <a:p>
            <a:pPr lvl="1"/>
            <a:r>
              <a:t>Body Level Two</a:t>
            </a:r>
          </a:p>
          <a:p>
            <a:pPr lvl="2"/>
            <a:r>
              <a:t>Body Level Three</a:t>
            </a:r>
          </a:p>
          <a:p>
            <a:pPr lvl="3"/>
            <a:r>
              <a:t>Body Level Four</a:t>
            </a:r>
          </a:p>
          <a:p>
            <a:pPr lvl="4"/>
            <a:r>
              <a:t>Body Level Five</a:t>
            </a:r>
          </a:p>
        </p:txBody>
      </p:sp>
      <p:sp>
        <p:nvSpPr>
          <p:cNvPr id="58"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Title, Bullets &amp; Photo">
    <p:spTree>
      <p:nvGrpSpPr>
        <p:cNvPr id="1" name=""/>
        <p:cNvGrpSpPr/>
        <p:nvPr/>
      </p:nvGrpSpPr>
      <p:grpSpPr>
        <a:xfrm>
          <a:off x="0" y="0"/>
          <a:ext cx="0" cy="0"/>
          <a:chOff x="0" y="0"/>
          <a:chExt cx="0" cy="0"/>
        </a:xfrm>
      </p:grpSpPr>
      <p:sp>
        <p:nvSpPr>
          <p:cNvPr id="65" name="Image"/>
          <p:cNvSpPr>
            <a:spLocks noGrp="1"/>
          </p:cNvSpPr>
          <p:nvPr>
            <p:ph type="pic" sz="half" idx="21"/>
          </p:nvPr>
        </p:nvSpPr>
        <p:spPr>
          <a:xfrm>
            <a:off x="10629900" y="3136398"/>
            <a:ext cx="13843000" cy="9553114"/>
          </a:xfrm>
          <a:prstGeom prst="rect">
            <a:avLst/>
          </a:prstGeom>
          <a:ln w="9525">
            <a:round/>
          </a:ln>
        </p:spPr>
        <p:txBody>
          <a:bodyPr lIns="91439" tIns="45719" rIns="91439" bIns="45719" anchor="t">
            <a:noAutofit/>
          </a:bodyPr>
          <a:lstStyle/>
          <a:p>
            <a:endParaRPr/>
          </a:p>
        </p:txBody>
      </p:sp>
      <p:sp>
        <p:nvSpPr>
          <p:cNvPr id="66" name="Title Text"/>
          <p:cNvSpPr txBox="1">
            <a:spLocks noGrp="1"/>
          </p:cNvSpPr>
          <p:nvPr>
            <p:ph type="title"/>
          </p:nvPr>
        </p:nvSpPr>
        <p:spPr>
          <a:xfrm>
            <a:off x="1778000" y="952500"/>
            <a:ext cx="20828000" cy="2286000"/>
          </a:xfrm>
          <a:prstGeom prst="rect">
            <a:avLst/>
          </a:prstGeom>
        </p:spPr>
        <p:txBody>
          <a:bodyPr/>
          <a:lstStyle/>
          <a:p>
            <a:r>
              <a:t>Title Text</a:t>
            </a:r>
          </a:p>
        </p:txBody>
      </p:sp>
      <p:sp>
        <p:nvSpPr>
          <p:cNvPr id="67" name="Body Level One…"/>
          <p:cNvSpPr txBox="1">
            <a:spLocks noGrp="1"/>
          </p:cNvSpPr>
          <p:nvPr>
            <p:ph type="body" sz="half" idx="1"/>
          </p:nvPr>
        </p:nvSpPr>
        <p:spPr>
          <a:xfrm>
            <a:off x="1778000" y="3378200"/>
            <a:ext cx="10007600" cy="9118600"/>
          </a:xfrm>
          <a:prstGeom prst="rect">
            <a:avLst/>
          </a:prstGeom>
        </p:spPr>
        <p:txBody>
          <a:bodyPr/>
          <a:lstStyle>
            <a:lvl1pPr marL="660399" indent="-660399">
              <a:spcBef>
                <a:spcPts val="3200"/>
              </a:spcBef>
              <a:buBlip>
                <a:blip r:embed="rId2"/>
              </a:buBlip>
              <a:defRPr sz="4400"/>
            </a:lvl1pPr>
            <a:lvl2pPr marL="1320800" indent="-660400">
              <a:spcBef>
                <a:spcPts val="3200"/>
              </a:spcBef>
              <a:buBlip>
                <a:blip r:embed="rId2"/>
              </a:buBlip>
              <a:defRPr sz="4400"/>
            </a:lvl2pPr>
            <a:lvl3pPr marL="1981200" indent="-660400">
              <a:spcBef>
                <a:spcPts val="3200"/>
              </a:spcBef>
              <a:buBlip>
                <a:blip r:embed="rId2"/>
              </a:buBlip>
              <a:defRPr sz="4400"/>
            </a:lvl3pPr>
            <a:lvl4pPr marL="2641600" indent="-660400">
              <a:spcBef>
                <a:spcPts val="3200"/>
              </a:spcBef>
              <a:buBlip>
                <a:blip r:embed="rId2"/>
              </a:buBlip>
              <a:defRPr sz="4400"/>
            </a:lvl4pPr>
            <a:lvl5pPr marL="3302000" indent="-660400">
              <a:spcBef>
                <a:spcPts val="3200"/>
              </a:spcBef>
              <a:buBlip>
                <a:blip r:embed="rId2"/>
              </a:buBlip>
              <a:defRPr sz="4400"/>
            </a:lvl5pPr>
          </a:lstStyle>
          <a:p>
            <a:r>
              <a:t>Body Level One</a:t>
            </a:r>
          </a:p>
          <a:p>
            <a:pPr lvl="1"/>
            <a:r>
              <a:t>Body Level Two</a:t>
            </a:r>
          </a:p>
          <a:p>
            <a:pPr lvl="2"/>
            <a:r>
              <a:t>Body Level Three</a:t>
            </a:r>
          </a:p>
          <a:p>
            <a:pPr lvl="3"/>
            <a:r>
              <a:t>Body Level Four</a:t>
            </a:r>
          </a:p>
          <a:p>
            <a:pPr lvl="4"/>
            <a:r>
              <a:t>Body Level Five</a:t>
            </a:r>
          </a:p>
        </p:txBody>
      </p:sp>
      <p:sp>
        <p:nvSpPr>
          <p:cNvPr id="68" name="Slide Number"/>
          <p:cNvSpPr txBox="1">
            <a:spLocks noGrp="1"/>
          </p:cNvSpPr>
          <p:nvPr>
            <p:ph type="sldNum" sz="quarter" idx="2"/>
          </p:nvPr>
        </p:nvSpPr>
        <p:spPr>
          <a:xfrm>
            <a:off x="11991452" y="13008841"/>
            <a:ext cx="508351" cy="567459"/>
          </a:xfrm>
          <a:prstGeom prst="rect">
            <a:avLst/>
          </a:prstGeom>
        </p:spPr>
        <p:txBody>
          <a:bodyPr/>
          <a:lstStyle>
            <a:lvl1pPr algn="r"/>
          </a:lstStyle>
          <a:p>
            <a:fld id="{86CB4B4D-7CA3-9044-876B-883B54F8677D}" type="slidenum">
              <a:t>‹#›</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tx">
  <p:cSld name="Bullets">
    <p:spTree>
      <p:nvGrpSpPr>
        <p:cNvPr id="1" name=""/>
        <p:cNvGrpSpPr/>
        <p:nvPr/>
      </p:nvGrpSpPr>
      <p:grpSpPr>
        <a:xfrm>
          <a:off x="0" y="0"/>
          <a:ext cx="0" cy="0"/>
          <a:chOff x="0" y="0"/>
          <a:chExt cx="0" cy="0"/>
        </a:xfrm>
      </p:grpSpPr>
      <p:sp>
        <p:nvSpPr>
          <p:cNvPr id="75" name="Body Level One…"/>
          <p:cNvSpPr txBox="1">
            <a:spLocks noGrp="1"/>
          </p:cNvSpPr>
          <p:nvPr>
            <p:ph type="body" idx="1"/>
          </p:nvPr>
        </p:nvSpPr>
        <p:spPr>
          <a:prstGeom prst="rect">
            <a:avLst/>
          </a:prstGeom>
        </p:spPr>
        <p:txBody>
          <a:bodyPr/>
          <a:lstStyle>
            <a:lvl1pPr>
              <a:buBlip>
                <a:blip r:embed="rId2"/>
              </a:buBlip>
            </a:lvl1pPr>
            <a:lvl2pPr>
              <a:buBlip>
                <a:blip r:embed="rId2"/>
              </a:buBlip>
            </a:lvl2pPr>
            <a:lvl3pPr>
              <a:buBlip>
                <a:blip r:embed="rId2"/>
              </a:buBlip>
            </a:lvl3pPr>
            <a:lvl4pPr>
              <a:buBlip>
                <a:blip r:embed="rId2"/>
              </a:buBlip>
            </a:lvl4pPr>
            <a:lvl5pPr>
              <a:buBlip>
                <a:blip r:embed="rId2"/>
              </a:buBlip>
            </a:lvl5pPr>
          </a:lstStyle>
          <a:p>
            <a:r>
              <a:t>Body Level One</a:t>
            </a:r>
          </a:p>
          <a:p>
            <a:pPr lvl="1"/>
            <a:r>
              <a:t>Body Level Two</a:t>
            </a:r>
          </a:p>
          <a:p>
            <a:pPr lvl="2"/>
            <a:r>
              <a:t>Body Level Three</a:t>
            </a:r>
          </a:p>
          <a:p>
            <a:pPr lvl="3"/>
            <a:r>
              <a:t>Body Level Four</a:t>
            </a:r>
          </a:p>
          <a:p>
            <a:pPr lvl="4"/>
            <a:r>
              <a:t>Body Level Five</a:t>
            </a:r>
          </a:p>
        </p:txBody>
      </p:sp>
      <p:sp>
        <p:nvSpPr>
          <p:cNvPr id="76"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tx">
  <p:cSld name="Photo - 3 Up">
    <p:spTree>
      <p:nvGrpSpPr>
        <p:cNvPr id="1" name=""/>
        <p:cNvGrpSpPr/>
        <p:nvPr/>
      </p:nvGrpSpPr>
      <p:grpSpPr>
        <a:xfrm>
          <a:off x="0" y="0"/>
          <a:ext cx="0" cy="0"/>
          <a:chOff x="0" y="0"/>
          <a:chExt cx="0" cy="0"/>
        </a:xfrm>
      </p:grpSpPr>
      <p:sp>
        <p:nvSpPr>
          <p:cNvPr id="83" name="Image"/>
          <p:cNvSpPr>
            <a:spLocks noGrp="1"/>
          </p:cNvSpPr>
          <p:nvPr>
            <p:ph type="pic" sz="quarter" idx="21"/>
          </p:nvPr>
        </p:nvSpPr>
        <p:spPr>
          <a:xfrm>
            <a:off x="15327675" y="6674745"/>
            <a:ext cx="8902514" cy="5912435"/>
          </a:xfrm>
          <a:prstGeom prst="rect">
            <a:avLst/>
          </a:prstGeom>
          <a:ln w="9525">
            <a:round/>
          </a:ln>
        </p:spPr>
        <p:txBody>
          <a:bodyPr lIns="91439" tIns="45719" rIns="91439" bIns="45719" anchor="t">
            <a:noAutofit/>
          </a:bodyPr>
          <a:lstStyle/>
          <a:p>
            <a:endParaRPr/>
          </a:p>
        </p:txBody>
      </p:sp>
      <p:sp>
        <p:nvSpPr>
          <p:cNvPr id="84" name="Image"/>
          <p:cNvSpPr>
            <a:spLocks noGrp="1"/>
          </p:cNvSpPr>
          <p:nvPr>
            <p:ph type="pic" sz="half" idx="22"/>
          </p:nvPr>
        </p:nvSpPr>
        <p:spPr>
          <a:xfrm rot="21600000">
            <a:off x="15779078" y="-2308725"/>
            <a:ext cx="7408334" cy="9423401"/>
          </a:xfrm>
          <a:prstGeom prst="rect">
            <a:avLst/>
          </a:prstGeom>
          <a:ln w="9525">
            <a:round/>
          </a:ln>
        </p:spPr>
        <p:txBody>
          <a:bodyPr lIns="91439" tIns="45719" rIns="91439" bIns="45719" anchor="t">
            <a:noAutofit/>
          </a:bodyPr>
          <a:lstStyle/>
          <a:p>
            <a:endParaRPr/>
          </a:p>
        </p:txBody>
      </p:sp>
      <p:sp>
        <p:nvSpPr>
          <p:cNvPr id="85" name="Image"/>
          <p:cNvSpPr>
            <a:spLocks noGrp="1"/>
          </p:cNvSpPr>
          <p:nvPr>
            <p:ph type="pic" idx="23"/>
          </p:nvPr>
        </p:nvSpPr>
        <p:spPr>
          <a:xfrm rot="21600000">
            <a:off x="-3606800" y="-1397000"/>
            <a:ext cx="22745700" cy="15786101"/>
          </a:xfrm>
          <a:prstGeom prst="rect">
            <a:avLst/>
          </a:prstGeom>
          <a:ln w="9525">
            <a:round/>
          </a:ln>
        </p:spPr>
        <p:txBody>
          <a:bodyPr lIns="91439" tIns="45719" rIns="91439" bIns="45719" anchor="t">
            <a:noAutofit/>
          </a:bodyPr>
          <a:lstStyle/>
          <a:p>
            <a:endParaRPr/>
          </a:p>
        </p:txBody>
      </p:sp>
      <p:sp>
        <p:nvSpPr>
          <p:cNvPr id="86"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type="tx">
  <p:cSld name="Quote">
    <p:spTree>
      <p:nvGrpSpPr>
        <p:cNvPr id="1" name=""/>
        <p:cNvGrpSpPr/>
        <p:nvPr/>
      </p:nvGrpSpPr>
      <p:grpSpPr>
        <a:xfrm>
          <a:off x="0" y="0"/>
          <a:ext cx="0" cy="0"/>
          <a:chOff x="0" y="0"/>
          <a:chExt cx="0" cy="0"/>
        </a:xfrm>
      </p:grpSpPr>
      <p:sp>
        <p:nvSpPr>
          <p:cNvPr id="93" name="“Type a quote here.”"/>
          <p:cNvSpPr txBox="1">
            <a:spLocks noGrp="1"/>
          </p:cNvSpPr>
          <p:nvPr>
            <p:ph type="body" sz="quarter" idx="21"/>
          </p:nvPr>
        </p:nvSpPr>
        <p:spPr>
          <a:xfrm>
            <a:off x="2374900" y="6405178"/>
            <a:ext cx="19621500" cy="943744"/>
          </a:xfrm>
          <a:prstGeom prst="rect">
            <a:avLst/>
          </a:prstGeom>
        </p:spPr>
        <p:txBody>
          <a:bodyPr>
            <a:spAutoFit/>
          </a:bodyPr>
          <a:lstStyle>
            <a:lvl1pPr marL="0" indent="0" algn="ctr">
              <a:spcBef>
                <a:spcPts val="3400"/>
              </a:spcBef>
              <a:buSzTx/>
              <a:buNone/>
              <a:defRPr sz="5200"/>
            </a:lvl1pPr>
          </a:lstStyle>
          <a:p>
            <a:r>
              <a:t>“Type a quote here.”</a:t>
            </a:r>
          </a:p>
        </p:txBody>
      </p:sp>
      <p:sp>
        <p:nvSpPr>
          <p:cNvPr id="94" name="–Johnny Appleseed"/>
          <p:cNvSpPr txBox="1">
            <a:spLocks noGrp="1"/>
          </p:cNvSpPr>
          <p:nvPr>
            <p:ph type="body" sz="quarter" idx="22"/>
          </p:nvPr>
        </p:nvSpPr>
        <p:spPr>
          <a:xfrm>
            <a:off x="2374900" y="8966200"/>
            <a:ext cx="19621500" cy="711200"/>
          </a:xfrm>
          <a:prstGeom prst="rect">
            <a:avLst/>
          </a:prstGeom>
        </p:spPr>
        <p:txBody>
          <a:bodyPr anchor="t">
            <a:spAutoFit/>
          </a:bodyPr>
          <a:lstStyle>
            <a:lvl1pPr marL="0" indent="0" algn="ctr">
              <a:spcBef>
                <a:spcPts val="0"/>
              </a:spcBef>
              <a:buSzTx/>
              <a:buNone/>
              <a:defRPr sz="3200"/>
            </a:lvl1pPr>
          </a:lstStyle>
          <a:p>
            <a:r>
              <a:t>–Johnny Appleseed</a:t>
            </a:r>
          </a:p>
        </p:txBody>
      </p:sp>
      <p:sp>
        <p:nvSpPr>
          <p:cNvPr id="9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type="tx">
  <p:cSld name="Photo">
    <p:spTree>
      <p:nvGrpSpPr>
        <p:cNvPr id="1" name=""/>
        <p:cNvGrpSpPr/>
        <p:nvPr/>
      </p:nvGrpSpPr>
      <p:grpSpPr>
        <a:xfrm>
          <a:off x="0" y="0"/>
          <a:ext cx="0" cy="0"/>
          <a:chOff x="0" y="0"/>
          <a:chExt cx="0" cy="0"/>
        </a:xfrm>
      </p:grpSpPr>
      <p:sp>
        <p:nvSpPr>
          <p:cNvPr id="102" name="Image"/>
          <p:cNvSpPr>
            <a:spLocks noGrp="1"/>
          </p:cNvSpPr>
          <p:nvPr>
            <p:ph type="pic" idx="21"/>
          </p:nvPr>
        </p:nvSpPr>
        <p:spPr>
          <a:xfrm>
            <a:off x="2247" y="-939800"/>
            <a:ext cx="24384005" cy="16827500"/>
          </a:xfrm>
          <a:prstGeom prst="rect">
            <a:avLst/>
          </a:prstGeom>
          <a:ln w="88900"/>
        </p:spPr>
        <p:txBody>
          <a:bodyPr lIns="91439" tIns="45719" rIns="91439" bIns="45719" anchor="t">
            <a:noAutofit/>
          </a:bodyPr>
          <a:lstStyle/>
          <a:p>
            <a:endParaRPr/>
          </a:p>
        </p:txBody>
      </p:sp>
      <p:sp>
        <p:nvSpPr>
          <p:cNvPr id="103"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Blank">
    <p:spTree>
      <p:nvGrpSpPr>
        <p:cNvPr id="1" name=""/>
        <p:cNvGrpSpPr/>
        <p:nvPr/>
      </p:nvGrpSpPr>
      <p:grpSpPr>
        <a:xfrm>
          <a:off x="0" y="0"/>
          <a:ext cx="0" cy="0"/>
          <a:chOff x="0" y="0"/>
          <a:chExt cx="0" cy="0"/>
        </a:xfrm>
      </p:grpSpPr>
      <p:sp>
        <p:nvSpPr>
          <p:cNvPr id="11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1">
          <a:blip r:embed="rId14"/>
          <a:srcRect/>
          <a:stretch>
            <a:fillRect/>
          </a:stretch>
        </a:blipFill>
        <a:effectLst/>
      </p:bgPr>
    </p:bg>
    <p:spTree>
      <p:nvGrpSpPr>
        <p:cNvPr id="1" name=""/>
        <p:cNvGrpSpPr/>
        <p:nvPr/>
      </p:nvGrpSpPr>
      <p:grpSpPr>
        <a:xfrm>
          <a:off x="0" y="0"/>
          <a:ext cx="0" cy="0"/>
          <a:chOff x="0" y="0"/>
          <a:chExt cx="0" cy="0"/>
        </a:xfrm>
      </p:grpSpPr>
      <p:sp>
        <p:nvSpPr>
          <p:cNvPr id="2" name="Body Level One…"/>
          <p:cNvSpPr txBox="1">
            <a:spLocks noGrp="1"/>
          </p:cNvSpPr>
          <p:nvPr>
            <p:ph type="body" idx="1"/>
          </p:nvPr>
        </p:nvSpPr>
        <p:spPr>
          <a:xfrm>
            <a:off x="1778000" y="1498600"/>
            <a:ext cx="20828000" cy="1071880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normAutofit/>
          </a:bodyPr>
          <a:lstStyle>
            <a:lvl1pPr>
              <a:buBlip>
                <a:blip r:embed="rId15"/>
              </a:buBlip>
            </a:lvl1pPr>
            <a:lvl2pPr>
              <a:buBlip>
                <a:blip r:embed="rId15"/>
              </a:buBlip>
            </a:lvl2pPr>
            <a:lvl3pPr>
              <a:buBlip>
                <a:blip r:embed="rId15"/>
              </a:buBlip>
            </a:lvl3pPr>
            <a:lvl4pPr>
              <a:buBlip>
                <a:blip r:embed="rId15"/>
              </a:buBlip>
            </a:lvl4pPr>
            <a:lvl5pPr>
              <a:buBlip>
                <a:blip r:embed="rId15"/>
              </a:buBlip>
            </a:lvl5pPr>
          </a:lstStyle>
          <a:p>
            <a:r>
              <a:t>Body Level One</a:t>
            </a:r>
          </a:p>
          <a:p>
            <a:pPr lvl="1"/>
            <a:r>
              <a:t>Body Level Two</a:t>
            </a:r>
          </a:p>
          <a:p>
            <a:pPr lvl="2"/>
            <a:r>
              <a:t>Body Level Three</a:t>
            </a:r>
          </a:p>
          <a:p>
            <a:pPr lvl="3"/>
            <a:r>
              <a:t>Body Level Four</a:t>
            </a:r>
          </a:p>
          <a:p>
            <a:pPr lvl="4"/>
            <a:r>
              <a:t>Body Level Five</a:t>
            </a:r>
          </a:p>
        </p:txBody>
      </p:sp>
      <p:sp>
        <p:nvSpPr>
          <p:cNvPr id="3" name="Title Text"/>
          <p:cNvSpPr txBox="1">
            <a:spLocks noGrp="1"/>
          </p:cNvSpPr>
          <p:nvPr>
            <p:ph type="title"/>
          </p:nvPr>
        </p:nvSpPr>
        <p:spPr>
          <a:xfrm>
            <a:off x="1778000" y="355600"/>
            <a:ext cx="20828000" cy="349250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normAutofit/>
          </a:bodyPr>
          <a:lstStyle/>
          <a:p>
            <a:r>
              <a:t>Title Text</a:t>
            </a:r>
          </a:p>
        </p:txBody>
      </p:sp>
      <p:sp>
        <p:nvSpPr>
          <p:cNvPr id="4" name="Slide Number"/>
          <p:cNvSpPr txBox="1">
            <a:spLocks noGrp="1"/>
          </p:cNvSpPr>
          <p:nvPr>
            <p:ph type="sldNum" sz="quarter" idx="2"/>
          </p:nvPr>
        </p:nvSpPr>
        <p:spPr>
          <a:xfrm>
            <a:off x="11936944" y="13008841"/>
            <a:ext cx="508351" cy="567459"/>
          </a:xfrm>
          <a:prstGeom prst="rect">
            <a:avLst/>
          </a:prstGeom>
          <a:ln w="12700">
            <a:miter lim="400000"/>
          </a:ln>
        </p:spPr>
        <p:txBody>
          <a:bodyPr wrap="none" lIns="50800" tIns="50800" rIns="50800" bIns="50800" anchor="b">
            <a:spAutoFit/>
          </a:bodyPr>
          <a:lstStyle>
            <a:lvl1pPr>
              <a:defRPr sz="2400"/>
            </a:lvl1pPr>
          </a:lstStyle>
          <a:p>
            <a:fld id="{86CB4B4D-7CA3-9044-876B-883B54F8677D}" type="slidenum">
              <a:t>‹#›</a:t>
            </a:fld>
            <a:endParaRPr/>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ransition spd="med"/>
  <p:txStyles>
    <p:titleStyle>
      <a:lvl1pPr marL="0" marR="0" indent="0" algn="ctr" defTabSz="647700" rtl="0" latinLnBrk="0">
        <a:lnSpc>
          <a:spcPct val="100000"/>
        </a:lnSpc>
        <a:spcBef>
          <a:spcPts val="0"/>
        </a:spcBef>
        <a:spcAft>
          <a:spcPts val="0"/>
        </a:spcAft>
        <a:buClrTx/>
        <a:buSzTx/>
        <a:buFontTx/>
        <a:buNone/>
        <a:tabLst/>
        <a:defRPr sz="10000" b="0" i="0" u="none" strike="noStrike" cap="none" spc="0" baseline="0">
          <a:solidFill>
            <a:srgbClr val="FFFFFF"/>
          </a:solidFill>
          <a:uFillTx/>
          <a:latin typeface="+mn-lt"/>
          <a:ea typeface="+mn-ea"/>
          <a:cs typeface="+mn-cs"/>
          <a:sym typeface="Chalkduster"/>
        </a:defRPr>
      </a:lvl1pPr>
      <a:lvl2pPr marL="0" marR="0" indent="0" algn="ctr" defTabSz="647700" rtl="0" latinLnBrk="0">
        <a:lnSpc>
          <a:spcPct val="100000"/>
        </a:lnSpc>
        <a:spcBef>
          <a:spcPts val="0"/>
        </a:spcBef>
        <a:spcAft>
          <a:spcPts val="0"/>
        </a:spcAft>
        <a:buClrTx/>
        <a:buSzTx/>
        <a:buFontTx/>
        <a:buNone/>
        <a:tabLst/>
        <a:defRPr sz="10000" b="0" i="0" u="none" strike="noStrike" cap="none" spc="0" baseline="0">
          <a:solidFill>
            <a:srgbClr val="FFFFFF"/>
          </a:solidFill>
          <a:uFillTx/>
          <a:latin typeface="+mn-lt"/>
          <a:ea typeface="+mn-ea"/>
          <a:cs typeface="+mn-cs"/>
          <a:sym typeface="Chalkduster"/>
        </a:defRPr>
      </a:lvl2pPr>
      <a:lvl3pPr marL="0" marR="0" indent="0" algn="ctr" defTabSz="647700" rtl="0" latinLnBrk="0">
        <a:lnSpc>
          <a:spcPct val="100000"/>
        </a:lnSpc>
        <a:spcBef>
          <a:spcPts val="0"/>
        </a:spcBef>
        <a:spcAft>
          <a:spcPts val="0"/>
        </a:spcAft>
        <a:buClrTx/>
        <a:buSzTx/>
        <a:buFontTx/>
        <a:buNone/>
        <a:tabLst/>
        <a:defRPr sz="10000" b="0" i="0" u="none" strike="noStrike" cap="none" spc="0" baseline="0">
          <a:solidFill>
            <a:srgbClr val="FFFFFF"/>
          </a:solidFill>
          <a:uFillTx/>
          <a:latin typeface="+mn-lt"/>
          <a:ea typeface="+mn-ea"/>
          <a:cs typeface="+mn-cs"/>
          <a:sym typeface="Chalkduster"/>
        </a:defRPr>
      </a:lvl3pPr>
      <a:lvl4pPr marL="0" marR="0" indent="0" algn="ctr" defTabSz="647700" rtl="0" latinLnBrk="0">
        <a:lnSpc>
          <a:spcPct val="100000"/>
        </a:lnSpc>
        <a:spcBef>
          <a:spcPts val="0"/>
        </a:spcBef>
        <a:spcAft>
          <a:spcPts val="0"/>
        </a:spcAft>
        <a:buClrTx/>
        <a:buSzTx/>
        <a:buFontTx/>
        <a:buNone/>
        <a:tabLst/>
        <a:defRPr sz="10000" b="0" i="0" u="none" strike="noStrike" cap="none" spc="0" baseline="0">
          <a:solidFill>
            <a:srgbClr val="FFFFFF"/>
          </a:solidFill>
          <a:uFillTx/>
          <a:latin typeface="+mn-lt"/>
          <a:ea typeface="+mn-ea"/>
          <a:cs typeface="+mn-cs"/>
          <a:sym typeface="Chalkduster"/>
        </a:defRPr>
      </a:lvl4pPr>
      <a:lvl5pPr marL="0" marR="0" indent="0" algn="ctr" defTabSz="647700" rtl="0" latinLnBrk="0">
        <a:lnSpc>
          <a:spcPct val="100000"/>
        </a:lnSpc>
        <a:spcBef>
          <a:spcPts val="0"/>
        </a:spcBef>
        <a:spcAft>
          <a:spcPts val="0"/>
        </a:spcAft>
        <a:buClrTx/>
        <a:buSzTx/>
        <a:buFontTx/>
        <a:buNone/>
        <a:tabLst/>
        <a:defRPr sz="10000" b="0" i="0" u="none" strike="noStrike" cap="none" spc="0" baseline="0">
          <a:solidFill>
            <a:srgbClr val="FFFFFF"/>
          </a:solidFill>
          <a:uFillTx/>
          <a:latin typeface="+mn-lt"/>
          <a:ea typeface="+mn-ea"/>
          <a:cs typeface="+mn-cs"/>
          <a:sym typeface="Chalkduster"/>
        </a:defRPr>
      </a:lvl5pPr>
      <a:lvl6pPr marL="0" marR="0" indent="0" algn="ctr" defTabSz="647700" rtl="0" latinLnBrk="0">
        <a:lnSpc>
          <a:spcPct val="100000"/>
        </a:lnSpc>
        <a:spcBef>
          <a:spcPts val="0"/>
        </a:spcBef>
        <a:spcAft>
          <a:spcPts val="0"/>
        </a:spcAft>
        <a:buClrTx/>
        <a:buSzTx/>
        <a:buFontTx/>
        <a:buNone/>
        <a:tabLst/>
        <a:defRPr sz="10000" b="0" i="0" u="none" strike="noStrike" cap="none" spc="0" baseline="0">
          <a:solidFill>
            <a:srgbClr val="FFFFFF"/>
          </a:solidFill>
          <a:uFillTx/>
          <a:latin typeface="+mn-lt"/>
          <a:ea typeface="+mn-ea"/>
          <a:cs typeface="+mn-cs"/>
          <a:sym typeface="Chalkduster"/>
        </a:defRPr>
      </a:lvl6pPr>
      <a:lvl7pPr marL="0" marR="0" indent="0" algn="ctr" defTabSz="647700" rtl="0" latinLnBrk="0">
        <a:lnSpc>
          <a:spcPct val="100000"/>
        </a:lnSpc>
        <a:spcBef>
          <a:spcPts val="0"/>
        </a:spcBef>
        <a:spcAft>
          <a:spcPts val="0"/>
        </a:spcAft>
        <a:buClrTx/>
        <a:buSzTx/>
        <a:buFontTx/>
        <a:buNone/>
        <a:tabLst/>
        <a:defRPr sz="10000" b="0" i="0" u="none" strike="noStrike" cap="none" spc="0" baseline="0">
          <a:solidFill>
            <a:srgbClr val="FFFFFF"/>
          </a:solidFill>
          <a:uFillTx/>
          <a:latin typeface="+mn-lt"/>
          <a:ea typeface="+mn-ea"/>
          <a:cs typeface="+mn-cs"/>
          <a:sym typeface="Chalkduster"/>
        </a:defRPr>
      </a:lvl7pPr>
      <a:lvl8pPr marL="0" marR="0" indent="0" algn="ctr" defTabSz="647700" rtl="0" latinLnBrk="0">
        <a:lnSpc>
          <a:spcPct val="100000"/>
        </a:lnSpc>
        <a:spcBef>
          <a:spcPts val="0"/>
        </a:spcBef>
        <a:spcAft>
          <a:spcPts val="0"/>
        </a:spcAft>
        <a:buClrTx/>
        <a:buSzTx/>
        <a:buFontTx/>
        <a:buNone/>
        <a:tabLst/>
        <a:defRPr sz="10000" b="0" i="0" u="none" strike="noStrike" cap="none" spc="0" baseline="0">
          <a:solidFill>
            <a:srgbClr val="FFFFFF"/>
          </a:solidFill>
          <a:uFillTx/>
          <a:latin typeface="+mn-lt"/>
          <a:ea typeface="+mn-ea"/>
          <a:cs typeface="+mn-cs"/>
          <a:sym typeface="Chalkduster"/>
        </a:defRPr>
      </a:lvl8pPr>
      <a:lvl9pPr marL="0" marR="0" indent="0" algn="ctr" defTabSz="647700" rtl="0" latinLnBrk="0">
        <a:lnSpc>
          <a:spcPct val="100000"/>
        </a:lnSpc>
        <a:spcBef>
          <a:spcPts val="0"/>
        </a:spcBef>
        <a:spcAft>
          <a:spcPts val="0"/>
        </a:spcAft>
        <a:buClrTx/>
        <a:buSzTx/>
        <a:buFontTx/>
        <a:buNone/>
        <a:tabLst/>
        <a:defRPr sz="10000" b="0" i="0" u="none" strike="noStrike" cap="none" spc="0" baseline="0">
          <a:solidFill>
            <a:srgbClr val="FFFFFF"/>
          </a:solidFill>
          <a:uFillTx/>
          <a:latin typeface="+mn-lt"/>
          <a:ea typeface="+mn-ea"/>
          <a:cs typeface="+mn-cs"/>
          <a:sym typeface="Chalkduster"/>
        </a:defRPr>
      </a:lvl9pPr>
    </p:titleStyle>
    <p:bodyStyle>
      <a:lvl1pPr marL="762000" marR="0" indent="-762000" algn="l" defTabSz="647700" rtl="0" latinLnBrk="0">
        <a:lnSpc>
          <a:spcPct val="100000"/>
        </a:lnSpc>
        <a:spcBef>
          <a:spcPts val="5100"/>
        </a:spcBef>
        <a:spcAft>
          <a:spcPts val="0"/>
        </a:spcAft>
        <a:buClrTx/>
        <a:buSzPct val="43000"/>
        <a:buFontTx/>
        <a:buBlip>
          <a:blip r:embed="rId15"/>
        </a:buBlip>
        <a:tabLst/>
        <a:defRPr sz="5000" b="0" i="0" u="none" strike="noStrike" cap="none" spc="0" baseline="0">
          <a:solidFill>
            <a:srgbClr val="FFFFFF"/>
          </a:solidFill>
          <a:uFillTx/>
          <a:latin typeface="+mn-lt"/>
          <a:ea typeface="+mn-ea"/>
          <a:cs typeface="+mn-cs"/>
          <a:sym typeface="Chalkduster"/>
        </a:defRPr>
      </a:lvl1pPr>
      <a:lvl2pPr marL="1524000" marR="0" indent="-762000" algn="l" defTabSz="647700" rtl="0" latinLnBrk="0">
        <a:lnSpc>
          <a:spcPct val="100000"/>
        </a:lnSpc>
        <a:spcBef>
          <a:spcPts val="5100"/>
        </a:spcBef>
        <a:spcAft>
          <a:spcPts val="0"/>
        </a:spcAft>
        <a:buClrTx/>
        <a:buSzPct val="43000"/>
        <a:buFontTx/>
        <a:buBlip>
          <a:blip r:embed="rId15"/>
        </a:buBlip>
        <a:tabLst/>
        <a:defRPr sz="5000" b="0" i="0" u="none" strike="noStrike" cap="none" spc="0" baseline="0">
          <a:solidFill>
            <a:srgbClr val="FFFFFF"/>
          </a:solidFill>
          <a:uFillTx/>
          <a:latin typeface="+mn-lt"/>
          <a:ea typeface="+mn-ea"/>
          <a:cs typeface="+mn-cs"/>
          <a:sym typeface="Chalkduster"/>
        </a:defRPr>
      </a:lvl2pPr>
      <a:lvl3pPr marL="2286000" marR="0" indent="-762000" algn="l" defTabSz="647700" rtl="0" latinLnBrk="0">
        <a:lnSpc>
          <a:spcPct val="100000"/>
        </a:lnSpc>
        <a:spcBef>
          <a:spcPts val="5100"/>
        </a:spcBef>
        <a:spcAft>
          <a:spcPts val="0"/>
        </a:spcAft>
        <a:buClrTx/>
        <a:buSzPct val="43000"/>
        <a:buFontTx/>
        <a:buBlip>
          <a:blip r:embed="rId15"/>
        </a:buBlip>
        <a:tabLst/>
        <a:defRPr sz="5000" b="0" i="0" u="none" strike="noStrike" cap="none" spc="0" baseline="0">
          <a:solidFill>
            <a:srgbClr val="FFFFFF"/>
          </a:solidFill>
          <a:uFillTx/>
          <a:latin typeface="+mn-lt"/>
          <a:ea typeface="+mn-ea"/>
          <a:cs typeface="+mn-cs"/>
          <a:sym typeface="Chalkduster"/>
        </a:defRPr>
      </a:lvl3pPr>
      <a:lvl4pPr marL="3048000" marR="0" indent="-762000" algn="l" defTabSz="647700" rtl="0" latinLnBrk="0">
        <a:lnSpc>
          <a:spcPct val="100000"/>
        </a:lnSpc>
        <a:spcBef>
          <a:spcPts val="5100"/>
        </a:spcBef>
        <a:spcAft>
          <a:spcPts val="0"/>
        </a:spcAft>
        <a:buClrTx/>
        <a:buSzPct val="43000"/>
        <a:buFontTx/>
        <a:buBlip>
          <a:blip r:embed="rId15"/>
        </a:buBlip>
        <a:tabLst/>
        <a:defRPr sz="5000" b="0" i="0" u="none" strike="noStrike" cap="none" spc="0" baseline="0">
          <a:solidFill>
            <a:srgbClr val="FFFFFF"/>
          </a:solidFill>
          <a:uFillTx/>
          <a:latin typeface="+mn-lt"/>
          <a:ea typeface="+mn-ea"/>
          <a:cs typeface="+mn-cs"/>
          <a:sym typeface="Chalkduster"/>
        </a:defRPr>
      </a:lvl4pPr>
      <a:lvl5pPr marL="3810000" marR="0" indent="-762000" algn="l" defTabSz="647700" rtl="0" latinLnBrk="0">
        <a:lnSpc>
          <a:spcPct val="100000"/>
        </a:lnSpc>
        <a:spcBef>
          <a:spcPts val="5100"/>
        </a:spcBef>
        <a:spcAft>
          <a:spcPts val="0"/>
        </a:spcAft>
        <a:buClrTx/>
        <a:buSzPct val="43000"/>
        <a:buFontTx/>
        <a:buBlip>
          <a:blip r:embed="rId15"/>
        </a:buBlip>
        <a:tabLst/>
        <a:defRPr sz="5000" b="0" i="0" u="none" strike="noStrike" cap="none" spc="0" baseline="0">
          <a:solidFill>
            <a:srgbClr val="FFFFFF"/>
          </a:solidFill>
          <a:uFillTx/>
          <a:latin typeface="+mn-lt"/>
          <a:ea typeface="+mn-ea"/>
          <a:cs typeface="+mn-cs"/>
          <a:sym typeface="Chalkduster"/>
        </a:defRPr>
      </a:lvl5pPr>
      <a:lvl6pPr marL="4572000" marR="0" indent="-762000" algn="l" defTabSz="647700" rtl="0" latinLnBrk="0">
        <a:lnSpc>
          <a:spcPct val="100000"/>
        </a:lnSpc>
        <a:spcBef>
          <a:spcPts val="5100"/>
        </a:spcBef>
        <a:spcAft>
          <a:spcPts val="0"/>
        </a:spcAft>
        <a:buClrTx/>
        <a:buSzPct val="43000"/>
        <a:buFontTx/>
        <a:buBlip>
          <a:blip r:embed="rId15"/>
        </a:buBlip>
        <a:tabLst/>
        <a:defRPr sz="5000" b="0" i="0" u="none" strike="noStrike" cap="none" spc="0" baseline="0">
          <a:solidFill>
            <a:srgbClr val="FFFFFF"/>
          </a:solidFill>
          <a:uFillTx/>
          <a:latin typeface="+mn-lt"/>
          <a:ea typeface="+mn-ea"/>
          <a:cs typeface="+mn-cs"/>
          <a:sym typeface="Chalkduster"/>
        </a:defRPr>
      </a:lvl6pPr>
      <a:lvl7pPr marL="5334000" marR="0" indent="-762000" algn="l" defTabSz="647700" rtl="0" latinLnBrk="0">
        <a:lnSpc>
          <a:spcPct val="100000"/>
        </a:lnSpc>
        <a:spcBef>
          <a:spcPts val="5100"/>
        </a:spcBef>
        <a:spcAft>
          <a:spcPts val="0"/>
        </a:spcAft>
        <a:buClrTx/>
        <a:buSzPct val="43000"/>
        <a:buFontTx/>
        <a:buBlip>
          <a:blip r:embed="rId15"/>
        </a:buBlip>
        <a:tabLst/>
        <a:defRPr sz="5000" b="0" i="0" u="none" strike="noStrike" cap="none" spc="0" baseline="0">
          <a:solidFill>
            <a:srgbClr val="FFFFFF"/>
          </a:solidFill>
          <a:uFillTx/>
          <a:latin typeface="+mn-lt"/>
          <a:ea typeface="+mn-ea"/>
          <a:cs typeface="+mn-cs"/>
          <a:sym typeface="Chalkduster"/>
        </a:defRPr>
      </a:lvl7pPr>
      <a:lvl8pPr marL="6096000" marR="0" indent="-762000" algn="l" defTabSz="647700" rtl="0" latinLnBrk="0">
        <a:lnSpc>
          <a:spcPct val="100000"/>
        </a:lnSpc>
        <a:spcBef>
          <a:spcPts val="5100"/>
        </a:spcBef>
        <a:spcAft>
          <a:spcPts val="0"/>
        </a:spcAft>
        <a:buClrTx/>
        <a:buSzPct val="43000"/>
        <a:buFontTx/>
        <a:buBlip>
          <a:blip r:embed="rId15"/>
        </a:buBlip>
        <a:tabLst/>
        <a:defRPr sz="5000" b="0" i="0" u="none" strike="noStrike" cap="none" spc="0" baseline="0">
          <a:solidFill>
            <a:srgbClr val="FFFFFF"/>
          </a:solidFill>
          <a:uFillTx/>
          <a:latin typeface="+mn-lt"/>
          <a:ea typeface="+mn-ea"/>
          <a:cs typeface="+mn-cs"/>
          <a:sym typeface="Chalkduster"/>
        </a:defRPr>
      </a:lvl8pPr>
      <a:lvl9pPr marL="6858000" marR="0" indent="-762000" algn="l" defTabSz="647700" rtl="0" latinLnBrk="0">
        <a:lnSpc>
          <a:spcPct val="100000"/>
        </a:lnSpc>
        <a:spcBef>
          <a:spcPts val="5100"/>
        </a:spcBef>
        <a:spcAft>
          <a:spcPts val="0"/>
        </a:spcAft>
        <a:buClrTx/>
        <a:buSzPct val="43000"/>
        <a:buFontTx/>
        <a:buBlip>
          <a:blip r:embed="rId15"/>
        </a:buBlip>
        <a:tabLst/>
        <a:defRPr sz="5000" b="0" i="0" u="none" strike="noStrike" cap="none" spc="0" baseline="0">
          <a:solidFill>
            <a:srgbClr val="FFFFFF"/>
          </a:solidFill>
          <a:uFillTx/>
          <a:latin typeface="+mn-lt"/>
          <a:ea typeface="+mn-ea"/>
          <a:cs typeface="+mn-cs"/>
          <a:sym typeface="Chalkduster"/>
        </a:defRPr>
      </a:lvl9pPr>
    </p:bodyStyle>
    <p:otherStyle>
      <a:lvl1pPr marL="0" marR="0" indent="0" algn="ctr" defTabSz="647700" rtl="0" latinLnBrk="0">
        <a:lnSpc>
          <a:spcPct val="100000"/>
        </a:lnSpc>
        <a:spcBef>
          <a:spcPts val="0"/>
        </a:spcBef>
        <a:spcAft>
          <a:spcPts val="0"/>
        </a:spcAft>
        <a:buClrTx/>
        <a:buSzTx/>
        <a:buFontTx/>
        <a:buNone/>
        <a:tabLst/>
        <a:defRPr sz="2400" b="0" i="0" u="none" strike="noStrike" cap="none" spc="0" baseline="0">
          <a:solidFill>
            <a:schemeClr val="tx1"/>
          </a:solidFill>
          <a:uFillTx/>
          <a:latin typeface="+mn-lt"/>
          <a:ea typeface="+mn-ea"/>
          <a:cs typeface="+mn-cs"/>
          <a:sym typeface="Chalkduster"/>
        </a:defRPr>
      </a:lvl1pPr>
      <a:lvl2pPr marL="0" marR="0" indent="0" algn="ctr" defTabSz="647700" rtl="0" latinLnBrk="0">
        <a:lnSpc>
          <a:spcPct val="100000"/>
        </a:lnSpc>
        <a:spcBef>
          <a:spcPts val="0"/>
        </a:spcBef>
        <a:spcAft>
          <a:spcPts val="0"/>
        </a:spcAft>
        <a:buClrTx/>
        <a:buSzTx/>
        <a:buFontTx/>
        <a:buNone/>
        <a:tabLst/>
        <a:defRPr sz="2400" b="0" i="0" u="none" strike="noStrike" cap="none" spc="0" baseline="0">
          <a:solidFill>
            <a:schemeClr val="tx1"/>
          </a:solidFill>
          <a:uFillTx/>
          <a:latin typeface="+mn-lt"/>
          <a:ea typeface="+mn-ea"/>
          <a:cs typeface="+mn-cs"/>
          <a:sym typeface="Chalkduster"/>
        </a:defRPr>
      </a:lvl2pPr>
      <a:lvl3pPr marL="0" marR="0" indent="0" algn="ctr" defTabSz="647700" rtl="0" latinLnBrk="0">
        <a:lnSpc>
          <a:spcPct val="100000"/>
        </a:lnSpc>
        <a:spcBef>
          <a:spcPts val="0"/>
        </a:spcBef>
        <a:spcAft>
          <a:spcPts val="0"/>
        </a:spcAft>
        <a:buClrTx/>
        <a:buSzTx/>
        <a:buFontTx/>
        <a:buNone/>
        <a:tabLst/>
        <a:defRPr sz="2400" b="0" i="0" u="none" strike="noStrike" cap="none" spc="0" baseline="0">
          <a:solidFill>
            <a:schemeClr val="tx1"/>
          </a:solidFill>
          <a:uFillTx/>
          <a:latin typeface="+mn-lt"/>
          <a:ea typeface="+mn-ea"/>
          <a:cs typeface="+mn-cs"/>
          <a:sym typeface="Chalkduster"/>
        </a:defRPr>
      </a:lvl3pPr>
      <a:lvl4pPr marL="0" marR="0" indent="0" algn="ctr" defTabSz="647700" rtl="0" latinLnBrk="0">
        <a:lnSpc>
          <a:spcPct val="100000"/>
        </a:lnSpc>
        <a:spcBef>
          <a:spcPts val="0"/>
        </a:spcBef>
        <a:spcAft>
          <a:spcPts val="0"/>
        </a:spcAft>
        <a:buClrTx/>
        <a:buSzTx/>
        <a:buFontTx/>
        <a:buNone/>
        <a:tabLst/>
        <a:defRPr sz="2400" b="0" i="0" u="none" strike="noStrike" cap="none" spc="0" baseline="0">
          <a:solidFill>
            <a:schemeClr val="tx1"/>
          </a:solidFill>
          <a:uFillTx/>
          <a:latin typeface="+mn-lt"/>
          <a:ea typeface="+mn-ea"/>
          <a:cs typeface="+mn-cs"/>
          <a:sym typeface="Chalkduster"/>
        </a:defRPr>
      </a:lvl4pPr>
      <a:lvl5pPr marL="0" marR="0" indent="0" algn="ctr" defTabSz="647700" rtl="0" latinLnBrk="0">
        <a:lnSpc>
          <a:spcPct val="100000"/>
        </a:lnSpc>
        <a:spcBef>
          <a:spcPts val="0"/>
        </a:spcBef>
        <a:spcAft>
          <a:spcPts val="0"/>
        </a:spcAft>
        <a:buClrTx/>
        <a:buSzTx/>
        <a:buFontTx/>
        <a:buNone/>
        <a:tabLst/>
        <a:defRPr sz="2400" b="0" i="0" u="none" strike="noStrike" cap="none" spc="0" baseline="0">
          <a:solidFill>
            <a:schemeClr val="tx1"/>
          </a:solidFill>
          <a:uFillTx/>
          <a:latin typeface="+mn-lt"/>
          <a:ea typeface="+mn-ea"/>
          <a:cs typeface="+mn-cs"/>
          <a:sym typeface="Chalkduster"/>
        </a:defRPr>
      </a:lvl5pPr>
      <a:lvl6pPr marL="0" marR="0" indent="0" algn="ctr" defTabSz="647700" rtl="0" latinLnBrk="0">
        <a:lnSpc>
          <a:spcPct val="100000"/>
        </a:lnSpc>
        <a:spcBef>
          <a:spcPts val="0"/>
        </a:spcBef>
        <a:spcAft>
          <a:spcPts val="0"/>
        </a:spcAft>
        <a:buClrTx/>
        <a:buSzTx/>
        <a:buFontTx/>
        <a:buNone/>
        <a:tabLst/>
        <a:defRPr sz="2400" b="0" i="0" u="none" strike="noStrike" cap="none" spc="0" baseline="0">
          <a:solidFill>
            <a:schemeClr val="tx1"/>
          </a:solidFill>
          <a:uFillTx/>
          <a:latin typeface="+mn-lt"/>
          <a:ea typeface="+mn-ea"/>
          <a:cs typeface="+mn-cs"/>
          <a:sym typeface="Chalkduster"/>
        </a:defRPr>
      </a:lvl6pPr>
      <a:lvl7pPr marL="0" marR="0" indent="0" algn="ctr" defTabSz="647700" rtl="0" latinLnBrk="0">
        <a:lnSpc>
          <a:spcPct val="100000"/>
        </a:lnSpc>
        <a:spcBef>
          <a:spcPts val="0"/>
        </a:spcBef>
        <a:spcAft>
          <a:spcPts val="0"/>
        </a:spcAft>
        <a:buClrTx/>
        <a:buSzTx/>
        <a:buFontTx/>
        <a:buNone/>
        <a:tabLst/>
        <a:defRPr sz="2400" b="0" i="0" u="none" strike="noStrike" cap="none" spc="0" baseline="0">
          <a:solidFill>
            <a:schemeClr val="tx1"/>
          </a:solidFill>
          <a:uFillTx/>
          <a:latin typeface="+mn-lt"/>
          <a:ea typeface="+mn-ea"/>
          <a:cs typeface="+mn-cs"/>
          <a:sym typeface="Chalkduster"/>
        </a:defRPr>
      </a:lvl7pPr>
      <a:lvl8pPr marL="0" marR="0" indent="0" algn="ctr" defTabSz="647700" rtl="0" latinLnBrk="0">
        <a:lnSpc>
          <a:spcPct val="100000"/>
        </a:lnSpc>
        <a:spcBef>
          <a:spcPts val="0"/>
        </a:spcBef>
        <a:spcAft>
          <a:spcPts val="0"/>
        </a:spcAft>
        <a:buClrTx/>
        <a:buSzTx/>
        <a:buFontTx/>
        <a:buNone/>
        <a:tabLst/>
        <a:defRPr sz="2400" b="0" i="0" u="none" strike="noStrike" cap="none" spc="0" baseline="0">
          <a:solidFill>
            <a:schemeClr val="tx1"/>
          </a:solidFill>
          <a:uFillTx/>
          <a:latin typeface="+mn-lt"/>
          <a:ea typeface="+mn-ea"/>
          <a:cs typeface="+mn-cs"/>
          <a:sym typeface="Chalkduster"/>
        </a:defRPr>
      </a:lvl8pPr>
      <a:lvl9pPr marL="0" marR="0" indent="0" algn="ctr" defTabSz="647700" rtl="0" latinLnBrk="0">
        <a:lnSpc>
          <a:spcPct val="100000"/>
        </a:lnSpc>
        <a:spcBef>
          <a:spcPts val="0"/>
        </a:spcBef>
        <a:spcAft>
          <a:spcPts val="0"/>
        </a:spcAft>
        <a:buClrTx/>
        <a:buSzTx/>
        <a:buFontTx/>
        <a:buNone/>
        <a:tabLst/>
        <a:defRPr sz="2400" b="0" i="0" u="none" strike="noStrike" cap="none" spc="0" baseline="0">
          <a:solidFill>
            <a:schemeClr val="tx1"/>
          </a:solidFill>
          <a:uFillTx/>
          <a:latin typeface="+mn-lt"/>
          <a:ea typeface="+mn-ea"/>
          <a:cs typeface="+mn-cs"/>
          <a:sym typeface="Chalkduster"/>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 name="Welcome to Ash Class!"/>
          <p:cNvSpPr txBox="1">
            <a:spLocks noGrp="1"/>
          </p:cNvSpPr>
          <p:nvPr>
            <p:ph type="title"/>
          </p:nvPr>
        </p:nvSpPr>
        <p:spPr>
          <a:xfrm>
            <a:off x="2078653" y="1779944"/>
            <a:ext cx="10858500" cy="4906606"/>
          </a:xfrm>
          <a:prstGeom prst="rect">
            <a:avLst/>
          </a:prstGeom>
        </p:spPr>
        <p:txBody>
          <a:bodyPr>
            <a:noAutofit/>
          </a:bodyPr>
          <a:lstStyle>
            <a:lvl1pPr>
              <a:defRPr>
                <a:latin typeface="Twinkl Precursive Thin"/>
                <a:ea typeface="Twinkl Precursive Thin"/>
                <a:cs typeface="Twinkl Precursive Thin"/>
                <a:sym typeface="Twinkl Precursive Thin"/>
              </a:defRPr>
            </a:lvl1pPr>
          </a:lstStyle>
          <a:p>
            <a:r>
              <a:rPr sz="15600" dirty="0"/>
              <a:t>Welcome to </a:t>
            </a:r>
            <a:r>
              <a:rPr lang="en-GB" sz="15600" dirty="0"/>
              <a:t>Oak</a:t>
            </a:r>
            <a:r>
              <a:rPr sz="15600" dirty="0"/>
              <a:t> Class!</a:t>
            </a:r>
          </a:p>
        </p:txBody>
      </p:sp>
      <p:sp>
        <p:nvSpPr>
          <p:cNvPr id="121" name="Parent Information Session…"/>
          <p:cNvSpPr txBox="1">
            <a:spLocks noGrp="1"/>
          </p:cNvSpPr>
          <p:nvPr>
            <p:ph type="body" sz="half" idx="1"/>
          </p:nvPr>
        </p:nvSpPr>
        <p:spPr>
          <a:xfrm>
            <a:off x="1574800" y="5475059"/>
            <a:ext cx="10858500" cy="6161726"/>
          </a:xfrm>
          <a:prstGeom prst="rect">
            <a:avLst/>
          </a:prstGeom>
        </p:spPr>
        <p:txBody>
          <a:bodyPr/>
          <a:lstStyle/>
          <a:p>
            <a:pPr>
              <a:defRPr b="1">
                <a:latin typeface="Twinkl"/>
                <a:ea typeface="Twinkl"/>
                <a:cs typeface="Twinkl"/>
                <a:sym typeface="Twinkl"/>
              </a:defRPr>
            </a:pPr>
            <a:endParaRPr lang="en-GB" dirty="0"/>
          </a:p>
          <a:p>
            <a:pPr>
              <a:defRPr b="1">
                <a:latin typeface="Twinkl"/>
                <a:ea typeface="Twinkl"/>
                <a:cs typeface="Twinkl"/>
                <a:sym typeface="Twinkl"/>
              </a:defRPr>
            </a:pPr>
            <a:endParaRPr dirty="0"/>
          </a:p>
          <a:p>
            <a:pPr>
              <a:defRPr b="1">
                <a:latin typeface="Twinkl"/>
                <a:ea typeface="Twinkl"/>
                <a:cs typeface="Twinkl"/>
                <a:sym typeface="Twinkl"/>
              </a:defRPr>
            </a:pPr>
            <a:r>
              <a:rPr dirty="0"/>
              <a:t>Parent Information Session</a:t>
            </a:r>
          </a:p>
          <a:p>
            <a:pPr>
              <a:defRPr b="1">
                <a:latin typeface="Twinkl"/>
                <a:ea typeface="Twinkl"/>
                <a:cs typeface="Twinkl"/>
                <a:sym typeface="Twinkl"/>
              </a:defRPr>
            </a:pPr>
            <a:r>
              <a:rPr dirty="0"/>
              <a:t>September 202</a:t>
            </a:r>
            <a:r>
              <a:rPr lang="en-GB" dirty="0"/>
              <a:t>5</a:t>
            </a:r>
            <a:endParaRPr dirty="0"/>
          </a:p>
          <a:p>
            <a:pPr>
              <a:defRPr b="1">
                <a:latin typeface="Twinkl"/>
                <a:ea typeface="Twinkl"/>
                <a:cs typeface="Twinkl"/>
                <a:sym typeface="Twinkl"/>
              </a:defRPr>
            </a:pPr>
            <a:endParaRPr dirty="0"/>
          </a:p>
        </p:txBody>
      </p:sp>
      <p:pic>
        <p:nvPicPr>
          <p:cNvPr id="122" name="Screenshot 2021-07-02 at 17.09.55.png" descr="Screenshot 2021-07-02 at 17.09.55.png"/>
          <p:cNvPicPr>
            <a:picLocks noChangeAspect="1"/>
          </p:cNvPicPr>
          <p:nvPr/>
        </p:nvPicPr>
        <p:blipFill>
          <a:blip r:embed="rId2"/>
          <a:stretch>
            <a:fillRect/>
          </a:stretch>
        </p:blipFill>
        <p:spPr>
          <a:xfrm>
            <a:off x="14755434" y="3384489"/>
            <a:ext cx="6963531" cy="6604122"/>
          </a:xfrm>
          <a:prstGeom prst="rect">
            <a:avLst/>
          </a:prstGeom>
          <a:ln w="88900">
            <a:miter lim="400000"/>
          </a:ln>
        </p:spPr>
      </p:pic>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 name="Expectations"/>
          <p:cNvSpPr txBox="1">
            <a:spLocks noGrp="1"/>
          </p:cNvSpPr>
          <p:nvPr>
            <p:ph type="title"/>
          </p:nvPr>
        </p:nvSpPr>
        <p:spPr>
          <a:prstGeom prst="rect">
            <a:avLst/>
          </a:prstGeom>
        </p:spPr>
        <p:txBody>
          <a:bodyPr/>
          <a:lstStyle>
            <a:lvl1pPr>
              <a:defRPr>
                <a:latin typeface="Twinkl Precursive Thin"/>
                <a:ea typeface="Twinkl Precursive Thin"/>
                <a:cs typeface="Twinkl Precursive Thin"/>
                <a:sym typeface="Twinkl Precursive Thin"/>
              </a:defRPr>
            </a:lvl1pPr>
          </a:lstStyle>
          <a:p>
            <a:r>
              <a:t>Expectations</a:t>
            </a:r>
          </a:p>
        </p:txBody>
      </p:sp>
      <p:sp>
        <p:nvSpPr>
          <p:cNvPr id="125" name="As a class, we have come up with our own rules and have signed these with our fingerprint as a sign of agreement.…"/>
          <p:cNvSpPr txBox="1">
            <a:spLocks noGrp="1"/>
          </p:cNvSpPr>
          <p:nvPr>
            <p:ph type="body" idx="1"/>
          </p:nvPr>
        </p:nvSpPr>
        <p:spPr>
          <a:xfrm>
            <a:off x="1777999" y="3378200"/>
            <a:ext cx="20828001" cy="9118600"/>
          </a:xfrm>
          <a:prstGeom prst="rect">
            <a:avLst/>
          </a:prstGeom>
        </p:spPr>
        <p:txBody>
          <a:bodyPr/>
          <a:lstStyle/>
          <a:p>
            <a:pPr marL="762000" indent="-762000">
              <a:spcBef>
                <a:spcPts val="5100"/>
              </a:spcBef>
              <a:buBlip>
                <a:blip r:embed="rId2"/>
              </a:buBlip>
              <a:defRPr sz="5000">
                <a:latin typeface="Twinkl"/>
                <a:ea typeface="Twinkl"/>
                <a:cs typeface="Twinkl"/>
                <a:sym typeface="Twinkl"/>
              </a:defRPr>
            </a:pPr>
            <a:r>
              <a:rPr dirty="0"/>
              <a:t>As a class, we have come up with our own </a:t>
            </a:r>
            <a:r>
              <a:rPr lang="en-GB" dirty="0"/>
              <a:t>agreement to ensure we have a classroom where we feel happy, excited and safe</a:t>
            </a:r>
          </a:p>
          <a:p>
            <a:pPr marL="762000" indent="-762000">
              <a:spcBef>
                <a:spcPts val="5100"/>
              </a:spcBef>
              <a:buBlip>
                <a:blip r:embed="rId2"/>
              </a:buBlip>
              <a:defRPr sz="5000">
                <a:latin typeface="Twinkl"/>
                <a:ea typeface="Twinkl"/>
                <a:cs typeface="Twinkl"/>
                <a:sym typeface="Twinkl"/>
              </a:defRPr>
            </a:pPr>
            <a:r>
              <a:rPr dirty="0"/>
              <a:t>We also follow our school rules and encourage </a:t>
            </a:r>
            <a:r>
              <a:rPr lang="en-GB" dirty="0"/>
              <a:t>independence through the 5 Bs</a:t>
            </a:r>
            <a:endParaRPr dirty="0"/>
          </a:p>
        </p:txBody>
      </p:sp>
    </p:spTree>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 name="Behaviour &amp; Rewards"/>
          <p:cNvSpPr txBox="1">
            <a:spLocks noGrp="1"/>
          </p:cNvSpPr>
          <p:nvPr>
            <p:ph type="title"/>
          </p:nvPr>
        </p:nvSpPr>
        <p:spPr>
          <a:prstGeom prst="rect">
            <a:avLst/>
          </a:prstGeom>
        </p:spPr>
        <p:txBody>
          <a:bodyPr/>
          <a:lstStyle>
            <a:lvl1pPr>
              <a:defRPr>
                <a:latin typeface="Twinkl Precursive Thin"/>
                <a:ea typeface="Twinkl Precursive Thin"/>
                <a:cs typeface="Twinkl Precursive Thin"/>
                <a:sym typeface="Twinkl Precursive Thin"/>
              </a:defRPr>
            </a:lvl1pPr>
          </a:lstStyle>
          <a:p>
            <a:r>
              <a:t>Behaviour &amp; Rewards</a:t>
            </a:r>
          </a:p>
        </p:txBody>
      </p:sp>
      <p:sp>
        <p:nvSpPr>
          <p:cNvPr id="131" name="Behaviour: R/O/G, stepping stones and one star system, table points, house points, house stars.…"/>
          <p:cNvSpPr txBox="1">
            <a:spLocks noGrp="1"/>
          </p:cNvSpPr>
          <p:nvPr>
            <p:ph type="body" idx="1"/>
          </p:nvPr>
        </p:nvSpPr>
        <p:spPr>
          <a:xfrm>
            <a:off x="1778000" y="3378200"/>
            <a:ext cx="20828000" cy="9118600"/>
          </a:xfrm>
          <a:prstGeom prst="rect">
            <a:avLst/>
          </a:prstGeom>
        </p:spPr>
        <p:txBody>
          <a:bodyPr/>
          <a:lstStyle/>
          <a:p>
            <a:pPr>
              <a:buBlip>
                <a:blip r:embed="rId2"/>
              </a:buBlip>
              <a:defRPr>
                <a:latin typeface="Twinkl"/>
                <a:ea typeface="Twinkl"/>
                <a:cs typeface="Twinkl"/>
                <a:sym typeface="Twinkl"/>
              </a:defRPr>
            </a:pPr>
            <a:r>
              <a:rPr lang="en-GB" dirty="0"/>
              <a:t>Green – morning and afternoons</a:t>
            </a:r>
          </a:p>
          <a:p>
            <a:pPr>
              <a:buBlip>
                <a:blip r:embed="rId2"/>
              </a:buBlip>
              <a:defRPr>
                <a:latin typeface="Twinkl"/>
                <a:ea typeface="Twinkl"/>
                <a:cs typeface="Twinkl"/>
                <a:sym typeface="Twinkl"/>
              </a:defRPr>
            </a:pPr>
            <a:r>
              <a:rPr lang="en-GB" dirty="0"/>
              <a:t>Rainbow – house point</a:t>
            </a:r>
          </a:p>
          <a:p>
            <a:pPr>
              <a:buBlip>
                <a:blip r:embed="rId2"/>
              </a:buBlip>
              <a:defRPr>
                <a:latin typeface="Twinkl"/>
                <a:ea typeface="Twinkl"/>
                <a:cs typeface="Twinkl"/>
                <a:sym typeface="Twinkl"/>
              </a:defRPr>
            </a:pPr>
            <a:r>
              <a:rPr lang="en-GB" dirty="0"/>
              <a:t>Star – star house point (worth 10 hp)</a:t>
            </a:r>
          </a:p>
          <a:p>
            <a:pPr lvl="1">
              <a:defRPr>
                <a:latin typeface="Twinkl"/>
                <a:ea typeface="Twinkl"/>
                <a:cs typeface="Twinkl"/>
                <a:sym typeface="Twinkl"/>
              </a:defRPr>
            </a:pPr>
            <a:r>
              <a:rPr lang="en-GB" dirty="0"/>
              <a:t>WOW tickets</a:t>
            </a:r>
          </a:p>
          <a:p>
            <a:pPr>
              <a:buBlip>
                <a:blip r:embed="rId2"/>
              </a:buBlip>
              <a:defRPr>
                <a:latin typeface="Twinkl"/>
                <a:ea typeface="Twinkl"/>
                <a:cs typeface="Twinkl"/>
                <a:sym typeface="Twinkl"/>
              </a:defRPr>
            </a:pPr>
            <a:r>
              <a:rPr lang="en-GB" dirty="0"/>
              <a:t>Learning behaviour award</a:t>
            </a:r>
          </a:p>
          <a:p>
            <a:pPr>
              <a:buBlip>
                <a:blip r:embed="rId2"/>
              </a:buBlip>
              <a:defRPr>
                <a:latin typeface="Twinkl"/>
                <a:ea typeface="Twinkl"/>
                <a:cs typeface="Twinkl"/>
                <a:sym typeface="Twinkl"/>
              </a:defRPr>
            </a:pPr>
            <a:r>
              <a:rPr lang="en-GB" dirty="0"/>
              <a:t>Headteachers award</a:t>
            </a:r>
          </a:p>
          <a:p>
            <a:pPr>
              <a:buBlip>
                <a:blip r:embed="rId2"/>
              </a:buBlip>
              <a:defRPr>
                <a:latin typeface="Twinkl"/>
                <a:ea typeface="Twinkl"/>
                <a:cs typeface="Twinkl"/>
                <a:sym typeface="Twinkl"/>
              </a:defRPr>
            </a:pPr>
            <a:r>
              <a:rPr lang="en-GB" dirty="0"/>
              <a:t>Behaviour book</a:t>
            </a:r>
            <a:endParaRPr dirty="0"/>
          </a:p>
        </p:txBody>
      </p:sp>
    </p:spTree>
  </p:cSld>
  <p:clrMapOvr>
    <a:masterClrMapping/>
  </p:clrMapOvr>
  <p:transition spd="med"/>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 name="Topic"/>
          <p:cNvSpPr txBox="1">
            <a:spLocks noGrp="1"/>
          </p:cNvSpPr>
          <p:nvPr>
            <p:ph type="title"/>
          </p:nvPr>
        </p:nvSpPr>
        <p:spPr>
          <a:prstGeom prst="rect">
            <a:avLst/>
          </a:prstGeom>
        </p:spPr>
        <p:txBody>
          <a:bodyPr/>
          <a:lstStyle>
            <a:lvl1pPr>
              <a:defRPr>
                <a:latin typeface="Twinkl Precursive Thin"/>
                <a:ea typeface="Twinkl Precursive Thin"/>
                <a:cs typeface="Twinkl Precursive Thin"/>
                <a:sym typeface="Twinkl Precursive Thin"/>
              </a:defRPr>
            </a:lvl1pPr>
          </a:lstStyle>
          <a:p>
            <a:r>
              <a:t>Topic</a:t>
            </a:r>
          </a:p>
        </p:txBody>
      </p:sp>
      <p:sp>
        <p:nvSpPr>
          <p:cNvPr id="140" name="Our current topic is Stone Age to Iron Age.…"/>
          <p:cNvSpPr txBox="1">
            <a:spLocks noGrp="1"/>
          </p:cNvSpPr>
          <p:nvPr>
            <p:ph type="body" sz="half" idx="1"/>
          </p:nvPr>
        </p:nvSpPr>
        <p:spPr>
          <a:xfrm>
            <a:off x="1778000" y="3378200"/>
            <a:ext cx="12382525" cy="9118600"/>
          </a:xfrm>
          <a:prstGeom prst="rect">
            <a:avLst/>
          </a:prstGeom>
        </p:spPr>
        <p:txBody>
          <a:bodyPr/>
          <a:lstStyle/>
          <a:p>
            <a:pPr marL="762000" indent="-762000">
              <a:spcBef>
                <a:spcPts val="5100"/>
              </a:spcBef>
              <a:buBlip>
                <a:blip r:embed="rId2"/>
              </a:buBlip>
              <a:defRPr sz="5000">
                <a:latin typeface="Twinkl"/>
                <a:ea typeface="Twinkl"/>
                <a:cs typeface="Twinkl"/>
                <a:sym typeface="Twinkl"/>
              </a:defRPr>
            </a:pPr>
            <a:r>
              <a:rPr lang="en-GB" dirty="0"/>
              <a:t>Autumn 1: Growth</a:t>
            </a:r>
          </a:p>
          <a:p>
            <a:pPr marL="762000" indent="-762000">
              <a:spcBef>
                <a:spcPts val="5100"/>
              </a:spcBef>
              <a:buBlip>
                <a:blip r:embed="rId2"/>
              </a:buBlip>
              <a:defRPr sz="5000">
                <a:latin typeface="Twinkl"/>
                <a:ea typeface="Twinkl"/>
                <a:cs typeface="Twinkl"/>
                <a:sym typeface="Twinkl"/>
              </a:defRPr>
            </a:pPr>
            <a:r>
              <a:rPr lang="en-GB" dirty="0"/>
              <a:t>Autumn 2: Our Wonderful World</a:t>
            </a:r>
          </a:p>
          <a:p>
            <a:pPr marL="762000" indent="-762000">
              <a:spcBef>
                <a:spcPts val="5100"/>
              </a:spcBef>
              <a:buBlip>
                <a:blip r:embed="rId2"/>
              </a:buBlip>
              <a:defRPr sz="5000">
                <a:latin typeface="Twinkl"/>
                <a:ea typeface="Twinkl"/>
                <a:cs typeface="Twinkl"/>
                <a:sym typeface="Twinkl"/>
              </a:defRPr>
            </a:pPr>
            <a:r>
              <a:rPr lang="en-GB" dirty="0"/>
              <a:t>Spring 1: Animals and People</a:t>
            </a:r>
          </a:p>
          <a:p>
            <a:pPr marL="762000" indent="-762000">
              <a:spcBef>
                <a:spcPts val="5100"/>
              </a:spcBef>
              <a:buBlip>
                <a:blip r:embed="rId2"/>
              </a:buBlip>
              <a:defRPr sz="5000">
                <a:latin typeface="Twinkl"/>
                <a:ea typeface="Twinkl"/>
                <a:cs typeface="Twinkl"/>
                <a:sym typeface="Twinkl"/>
              </a:defRPr>
            </a:pPr>
            <a:r>
              <a:rPr lang="en-GB" dirty="0"/>
              <a:t>Spring 2: Africa</a:t>
            </a:r>
          </a:p>
          <a:p>
            <a:pPr marL="762000" indent="-762000">
              <a:spcBef>
                <a:spcPts val="5100"/>
              </a:spcBef>
              <a:buBlip>
                <a:blip r:embed="rId2"/>
              </a:buBlip>
              <a:defRPr sz="5000">
                <a:latin typeface="Twinkl"/>
                <a:ea typeface="Twinkl"/>
                <a:cs typeface="Twinkl"/>
                <a:sym typeface="Twinkl"/>
              </a:defRPr>
            </a:pPr>
            <a:r>
              <a:rPr lang="en-GB" dirty="0"/>
              <a:t>Summer 1: Environment</a:t>
            </a:r>
          </a:p>
          <a:p>
            <a:pPr marL="762000" indent="-762000">
              <a:spcBef>
                <a:spcPts val="5100"/>
              </a:spcBef>
              <a:buBlip>
                <a:blip r:embed="rId2"/>
              </a:buBlip>
              <a:defRPr sz="5000">
                <a:latin typeface="Twinkl"/>
                <a:ea typeface="Twinkl"/>
                <a:cs typeface="Twinkl"/>
                <a:sym typeface="Twinkl"/>
              </a:defRPr>
            </a:pPr>
            <a:r>
              <a:rPr lang="en-GB" dirty="0"/>
              <a:t>Summer 2: Our Local Community</a:t>
            </a:r>
            <a:endParaRPr dirty="0"/>
          </a:p>
        </p:txBody>
      </p:sp>
    </p:spTree>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 name="Homework"/>
          <p:cNvSpPr txBox="1">
            <a:spLocks noGrp="1"/>
          </p:cNvSpPr>
          <p:nvPr>
            <p:ph type="title"/>
          </p:nvPr>
        </p:nvSpPr>
        <p:spPr>
          <a:prstGeom prst="rect">
            <a:avLst/>
          </a:prstGeom>
        </p:spPr>
        <p:txBody>
          <a:bodyPr/>
          <a:lstStyle>
            <a:lvl1pPr>
              <a:defRPr>
                <a:latin typeface="Twinkl Precursive Thin"/>
                <a:ea typeface="Twinkl Precursive Thin"/>
                <a:cs typeface="Twinkl Precursive Thin"/>
                <a:sym typeface="Twinkl Precursive Thin"/>
              </a:defRPr>
            </a:lvl1pPr>
          </a:lstStyle>
          <a:p>
            <a:r>
              <a:t>Homework</a:t>
            </a:r>
          </a:p>
        </p:txBody>
      </p:sp>
      <p:sp>
        <p:nvSpPr>
          <p:cNvPr id="146" name="Homework is given out termly and will be tied in with our topic. This will always be given out at the start of a new term and due in on the last week.…"/>
          <p:cNvSpPr txBox="1">
            <a:spLocks noGrp="1"/>
          </p:cNvSpPr>
          <p:nvPr>
            <p:ph type="body" idx="1"/>
          </p:nvPr>
        </p:nvSpPr>
        <p:spPr>
          <a:xfrm>
            <a:off x="1778000" y="3378200"/>
            <a:ext cx="20828000" cy="9118600"/>
          </a:xfrm>
          <a:prstGeom prst="rect">
            <a:avLst/>
          </a:prstGeom>
        </p:spPr>
        <p:txBody>
          <a:bodyPr/>
          <a:lstStyle/>
          <a:p>
            <a:pPr marL="723900" indent="-723900" defTabSz="615315">
              <a:spcBef>
                <a:spcPts val="4800"/>
              </a:spcBef>
              <a:buBlip>
                <a:blip r:embed="rId2"/>
              </a:buBlip>
              <a:defRPr sz="4750">
                <a:latin typeface="Twinkl"/>
                <a:ea typeface="Twinkl"/>
                <a:cs typeface="Twinkl"/>
                <a:sym typeface="Twinkl"/>
              </a:defRPr>
            </a:pPr>
            <a:r>
              <a:rPr dirty="0"/>
              <a:t>Homework is given out </a:t>
            </a:r>
            <a:r>
              <a:rPr lang="en-GB" dirty="0"/>
              <a:t>half </a:t>
            </a:r>
            <a:r>
              <a:rPr dirty="0"/>
              <a:t>termly and will be tied in with our topic. This will be given out </a:t>
            </a:r>
            <a:r>
              <a:rPr lang="en-GB" dirty="0"/>
              <a:t>towards</a:t>
            </a:r>
            <a:r>
              <a:rPr dirty="0"/>
              <a:t> the start of a new </a:t>
            </a:r>
            <a:r>
              <a:rPr lang="en-GB" dirty="0"/>
              <a:t>half </a:t>
            </a:r>
            <a:r>
              <a:rPr dirty="0"/>
              <a:t>term and due in on the last week.</a:t>
            </a:r>
          </a:p>
          <a:p>
            <a:pPr marL="723900" indent="-723900" defTabSz="615315">
              <a:spcBef>
                <a:spcPts val="4800"/>
              </a:spcBef>
              <a:buBlip>
                <a:blip r:embed="rId2"/>
              </a:buBlip>
              <a:defRPr sz="4750">
                <a:latin typeface="Twinkl"/>
                <a:ea typeface="Twinkl"/>
                <a:cs typeface="Twinkl"/>
                <a:sym typeface="Twinkl"/>
              </a:defRPr>
            </a:pPr>
            <a:r>
              <a:rPr dirty="0"/>
              <a:t>Children will always have a variety of activities to choose from, covering </a:t>
            </a:r>
            <a:r>
              <a:rPr lang="en-GB" dirty="0"/>
              <a:t>different</a:t>
            </a:r>
            <a:r>
              <a:rPr dirty="0"/>
              <a:t> aspects of the curriculum to apply to all interests.</a:t>
            </a:r>
          </a:p>
          <a:p>
            <a:pPr marL="723900" indent="-723900" defTabSz="615315">
              <a:spcBef>
                <a:spcPts val="4800"/>
              </a:spcBef>
              <a:buBlip>
                <a:blip r:embed="rId2"/>
              </a:buBlip>
              <a:defRPr sz="4750">
                <a:latin typeface="Twinkl"/>
                <a:ea typeface="Twinkl"/>
                <a:cs typeface="Twinkl"/>
                <a:sym typeface="Twinkl"/>
              </a:defRPr>
            </a:pPr>
            <a:r>
              <a:rPr dirty="0"/>
              <a:t>Children can hand in their homework via Dojo portfolio or in person and can approach it in any way.</a:t>
            </a:r>
          </a:p>
          <a:p>
            <a:pPr marL="723900" indent="-723900" defTabSz="615315">
              <a:spcBef>
                <a:spcPts val="4800"/>
              </a:spcBef>
              <a:buBlip>
                <a:blip r:embed="rId2"/>
              </a:buBlip>
              <a:defRPr sz="4750">
                <a:latin typeface="Twinkl"/>
                <a:ea typeface="Twinkl"/>
                <a:cs typeface="Twinkl"/>
                <a:sym typeface="Twinkl"/>
              </a:defRPr>
            </a:pPr>
            <a:r>
              <a:rPr dirty="0"/>
              <a:t>We encourage children to aim for 10 points.</a:t>
            </a:r>
          </a:p>
          <a:p>
            <a:pPr marL="723900" indent="-723900" defTabSz="615315">
              <a:spcBef>
                <a:spcPts val="4800"/>
              </a:spcBef>
              <a:buBlip>
                <a:blip r:embed="rId2"/>
              </a:buBlip>
              <a:defRPr sz="4750">
                <a:latin typeface="Twinkl"/>
                <a:ea typeface="Twinkl"/>
                <a:cs typeface="Twinkl"/>
                <a:sym typeface="Twinkl"/>
              </a:defRPr>
            </a:pPr>
            <a:r>
              <a:rPr dirty="0"/>
              <a:t>We also offer homework club on a </a:t>
            </a:r>
            <a:r>
              <a:rPr lang="en-GB" dirty="0"/>
              <a:t>Monday</a:t>
            </a:r>
            <a:r>
              <a:rPr dirty="0"/>
              <a:t> after school, 3:30 - 4:10pm.</a:t>
            </a:r>
          </a:p>
        </p:txBody>
      </p:sp>
    </p:spTree>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 name="Spellings"/>
          <p:cNvSpPr txBox="1">
            <a:spLocks noGrp="1"/>
          </p:cNvSpPr>
          <p:nvPr>
            <p:ph type="title"/>
          </p:nvPr>
        </p:nvSpPr>
        <p:spPr>
          <a:prstGeom prst="rect">
            <a:avLst/>
          </a:prstGeom>
        </p:spPr>
        <p:txBody>
          <a:bodyPr/>
          <a:lstStyle>
            <a:lvl1pPr>
              <a:defRPr>
                <a:latin typeface="Twinkl Precursive Thin"/>
                <a:ea typeface="Twinkl Precursive Thin"/>
                <a:cs typeface="Twinkl Precursive Thin"/>
                <a:sym typeface="Twinkl Precursive Thin"/>
              </a:defRPr>
            </a:lvl1pPr>
          </a:lstStyle>
          <a:p>
            <a:r>
              <a:rPr dirty="0"/>
              <a:t>Spellings</a:t>
            </a:r>
          </a:p>
        </p:txBody>
      </p:sp>
      <p:sp>
        <p:nvSpPr>
          <p:cNvPr id="149" name="Learning spellings is also part of your child’s homework. Most children will be learning the year 3/4 curriculum spellings. They will be tested each half term and are expected to make progress over the course of the two years they are with us.…"/>
          <p:cNvSpPr txBox="1">
            <a:spLocks noGrp="1"/>
          </p:cNvSpPr>
          <p:nvPr>
            <p:ph type="body" idx="1"/>
          </p:nvPr>
        </p:nvSpPr>
        <p:spPr>
          <a:xfrm>
            <a:off x="1778000" y="3378200"/>
            <a:ext cx="20828000" cy="9118600"/>
          </a:xfrm>
          <a:prstGeom prst="rect">
            <a:avLst/>
          </a:prstGeom>
        </p:spPr>
        <p:txBody>
          <a:bodyPr/>
          <a:lstStyle/>
          <a:p>
            <a:pPr marL="762000" indent="-762000">
              <a:spcBef>
                <a:spcPts val="5100"/>
              </a:spcBef>
              <a:buBlip>
                <a:blip r:embed="rId2"/>
              </a:buBlip>
              <a:defRPr sz="5000">
                <a:latin typeface="Twinkl"/>
                <a:ea typeface="Twinkl"/>
                <a:cs typeface="Twinkl"/>
                <a:sym typeface="Twinkl"/>
              </a:defRPr>
            </a:pPr>
            <a:r>
              <a:rPr dirty="0"/>
              <a:t>Learning spellings is also part of your child’s homework. </a:t>
            </a:r>
            <a:r>
              <a:rPr lang="en-GB" dirty="0"/>
              <a:t>Spellings will be sent out weekly with your child’s Guided Reading book. Year 1s will be assessed through our half termly phonics assessments. Year 2s will be assessed half termly initially, but then move on to weekly spelling tests in January.</a:t>
            </a:r>
            <a:endParaRPr dirty="0"/>
          </a:p>
          <a:p>
            <a:pPr marL="762000" indent="-762000">
              <a:spcBef>
                <a:spcPts val="5100"/>
              </a:spcBef>
              <a:buBlip>
                <a:blip r:embed="rId2"/>
              </a:buBlip>
              <a:defRPr sz="5000">
                <a:latin typeface="Twinkl"/>
                <a:ea typeface="Twinkl"/>
                <a:cs typeface="Twinkl"/>
                <a:sym typeface="Twinkl"/>
              </a:defRPr>
            </a:pPr>
            <a:r>
              <a:rPr dirty="0"/>
              <a:t>Children can practice their spellings in their spelling book, on loose paper or </a:t>
            </a:r>
            <a:r>
              <a:rPr lang="en-GB" dirty="0"/>
              <a:t>in their homework book</a:t>
            </a:r>
            <a:r>
              <a:rPr dirty="0"/>
              <a:t>, whatever works best for them.</a:t>
            </a:r>
          </a:p>
        </p:txBody>
      </p:sp>
    </p:spTree>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 name="Reading"/>
          <p:cNvSpPr txBox="1">
            <a:spLocks noGrp="1"/>
          </p:cNvSpPr>
          <p:nvPr>
            <p:ph type="title"/>
          </p:nvPr>
        </p:nvSpPr>
        <p:spPr>
          <a:prstGeom prst="rect">
            <a:avLst/>
          </a:prstGeom>
        </p:spPr>
        <p:txBody>
          <a:bodyPr/>
          <a:lstStyle>
            <a:lvl1pPr>
              <a:defRPr>
                <a:latin typeface="Twinkl Precursive Thin"/>
                <a:ea typeface="Twinkl Precursive Thin"/>
                <a:cs typeface="Twinkl Precursive Thin"/>
                <a:sym typeface="Twinkl Precursive Thin"/>
              </a:defRPr>
            </a:lvl1pPr>
          </a:lstStyle>
          <a:p>
            <a:r>
              <a:t>Reading</a:t>
            </a:r>
          </a:p>
        </p:txBody>
      </p:sp>
      <p:sp>
        <p:nvSpPr>
          <p:cNvPr id="152" name="Please write in your child’s reading record whenever they read at home and if they read other books/texts outside of school also.…"/>
          <p:cNvSpPr txBox="1">
            <a:spLocks noGrp="1"/>
          </p:cNvSpPr>
          <p:nvPr>
            <p:ph type="body" idx="1"/>
          </p:nvPr>
        </p:nvSpPr>
        <p:spPr>
          <a:xfrm>
            <a:off x="1778000" y="3378200"/>
            <a:ext cx="20828000" cy="9118600"/>
          </a:xfrm>
          <a:prstGeom prst="rect">
            <a:avLst/>
          </a:prstGeom>
        </p:spPr>
        <p:txBody>
          <a:bodyPr/>
          <a:lstStyle/>
          <a:p>
            <a:pPr marL="708660" indent="-708660" defTabSz="602361">
              <a:spcBef>
                <a:spcPts val="4700"/>
              </a:spcBef>
              <a:buBlip>
                <a:blip r:embed="rId2"/>
              </a:buBlip>
              <a:defRPr sz="4650">
                <a:latin typeface="Twinkl"/>
                <a:ea typeface="Twinkl"/>
                <a:cs typeface="Twinkl"/>
                <a:sym typeface="Twinkl"/>
              </a:defRPr>
            </a:pPr>
            <a:r>
              <a:rPr dirty="0"/>
              <a:t>Please write in your child’s reading record whenever they read at home and if they read other books/texts outside of school also</a:t>
            </a:r>
            <a:r>
              <a:rPr lang="en-GB" dirty="0"/>
              <a:t> – initials are fine</a:t>
            </a:r>
            <a:endParaRPr dirty="0"/>
          </a:p>
          <a:p>
            <a:pPr marL="708660" indent="-708660" defTabSz="602361">
              <a:spcBef>
                <a:spcPts val="4700"/>
              </a:spcBef>
              <a:buBlip>
                <a:blip r:embed="rId2"/>
              </a:buBlip>
              <a:defRPr sz="4650">
                <a:latin typeface="Twinkl"/>
                <a:ea typeface="Twinkl"/>
                <a:cs typeface="Twinkl"/>
                <a:sym typeface="Twinkl"/>
              </a:defRPr>
            </a:pPr>
            <a:r>
              <a:rPr dirty="0"/>
              <a:t>Children will be listened to as frequently as possible by an adult in school. This will also be noted in your child’s reading record.</a:t>
            </a:r>
          </a:p>
          <a:p>
            <a:pPr marL="708660" indent="-708660" defTabSz="602361">
              <a:spcBef>
                <a:spcPts val="4700"/>
              </a:spcBef>
              <a:buBlip>
                <a:blip r:embed="rId2"/>
              </a:buBlip>
              <a:defRPr sz="4650">
                <a:latin typeface="Twinkl"/>
                <a:ea typeface="Twinkl"/>
                <a:cs typeface="Twinkl"/>
                <a:sym typeface="Twinkl"/>
              </a:defRPr>
            </a:pPr>
            <a:r>
              <a:rPr lang="en-GB" dirty="0"/>
              <a:t>Reading Challenge</a:t>
            </a:r>
            <a:endParaRPr dirty="0"/>
          </a:p>
        </p:txBody>
      </p:sp>
    </p:spTree>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 name="How can you support your child?"/>
          <p:cNvSpPr txBox="1">
            <a:spLocks noGrp="1"/>
          </p:cNvSpPr>
          <p:nvPr>
            <p:ph type="title"/>
          </p:nvPr>
        </p:nvSpPr>
        <p:spPr>
          <a:prstGeom prst="rect">
            <a:avLst/>
          </a:prstGeom>
        </p:spPr>
        <p:txBody>
          <a:bodyPr/>
          <a:lstStyle>
            <a:lvl1pPr defTabSz="524637">
              <a:defRPr sz="8100">
                <a:latin typeface="Twinkl Precursive Thin"/>
                <a:ea typeface="Twinkl Precursive Thin"/>
                <a:cs typeface="Twinkl Precursive Thin"/>
                <a:sym typeface="Twinkl Precursive Thin"/>
              </a:defRPr>
            </a:lvl1pPr>
          </a:lstStyle>
          <a:p>
            <a:r>
              <a:rPr dirty="0"/>
              <a:t>How can you support your child?</a:t>
            </a:r>
          </a:p>
        </p:txBody>
      </p:sp>
      <p:sp>
        <p:nvSpPr>
          <p:cNvPr id="161" name="Practising spelling, reading and times tables.…"/>
          <p:cNvSpPr txBox="1">
            <a:spLocks noGrp="1"/>
          </p:cNvSpPr>
          <p:nvPr>
            <p:ph type="body" idx="1"/>
          </p:nvPr>
        </p:nvSpPr>
        <p:spPr>
          <a:xfrm>
            <a:off x="1778000" y="3378200"/>
            <a:ext cx="20828000" cy="9118600"/>
          </a:xfrm>
          <a:prstGeom prst="rect">
            <a:avLst/>
          </a:prstGeom>
        </p:spPr>
        <p:txBody>
          <a:bodyPr/>
          <a:lstStyle/>
          <a:p>
            <a:pPr marL="762000" indent="-762000">
              <a:spcBef>
                <a:spcPts val="5100"/>
              </a:spcBef>
              <a:buBlip>
                <a:blip r:embed="rId2"/>
              </a:buBlip>
              <a:defRPr sz="5000">
                <a:latin typeface="Twinkl"/>
                <a:ea typeface="Twinkl"/>
                <a:cs typeface="Twinkl"/>
                <a:sym typeface="Twinkl"/>
              </a:defRPr>
            </a:pPr>
            <a:r>
              <a:rPr dirty="0"/>
              <a:t>Practicing spelling, reading and times tables.</a:t>
            </a:r>
          </a:p>
          <a:p>
            <a:pPr marL="762000" indent="-762000">
              <a:spcBef>
                <a:spcPts val="5100"/>
              </a:spcBef>
              <a:buBlip>
                <a:blip r:embed="rId2"/>
              </a:buBlip>
              <a:defRPr sz="5000">
                <a:latin typeface="Twinkl"/>
                <a:ea typeface="Twinkl"/>
                <a:cs typeface="Twinkl"/>
                <a:sym typeface="Twinkl"/>
              </a:defRPr>
            </a:pPr>
            <a:r>
              <a:rPr dirty="0"/>
              <a:t>Keeping in regular contact!</a:t>
            </a:r>
          </a:p>
          <a:p>
            <a:pPr marL="762000" indent="-762000">
              <a:spcBef>
                <a:spcPts val="5100"/>
              </a:spcBef>
              <a:buBlip>
                <a:blip r:embed="rId2"/>
              </a:buBlip>
              <a:defRPr sz="5000">
                <a:latin typeface="Twinkl"/>
                <a:ea typeface="Twinkl"/>
                <a:cs typeface="Twinkl"/>
                <a:sym typeface="Twinkl"/>
              </a:defRPr>
            </a:pPr>
            <a:r>
              <a:rPr dirty="0"/>
              <a:t>We recommend the CGP revision books for maths, reading and English.</a:t>
            </a:r>
          </a:p>
        </p:txBody>
      </p:sp>
    </p:spTree>
  </p:cSld>
  <p:clrMapOvr>
    <a:masterClrMapping/>
  </p:clrMapOvr>
  <p:transition spd="med"/>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wimming"/>
          <p:cNvSpPr txBox="1">
            <a:spLocks noGrp="1"/>
          </p:cNvSpPr>
          <p:nvPr>
            <p:ph type="title"/>
          </p:nvPr>
        </p:nvSpPr>
        <p:spPr>
          <a:prstGeom prst="rect">
            <a:avLst/>
          </a:prstGeom>
        </p:spPr>
        <p:txBody>
          <a:bodyPr/>
          <a:lstStyle>
            <a:lvl1pPr>
              <a:defRPr>
                <a:latin typeface="Twinkl Precursive Thin"/>
                <a:ea typeface="Twinkl Precursive Thin"/>
                <a:cs typeface="Twinkl Precursive Thin"/>
                <a:sym typeface="Twinkl Precursive Thin"/>
              </a:defRPr>
            </a:lvl1pPr>
          </a:lstStyle>
          <a:p>
            <a:r>
              <a:rPr lang="en-GB" dirty="0"/>
              <a:t>Year 1 Phonics Screening</a:t>
            </a:r>
            <a:endParaRPr dirty="0"/>
          </a:p>
        </p:txBody>
      </p:sp>
      <p:sp>
        <p:nvSpPr>
          <p:cNvPr id="167" name="We begin our swimming lessons after Christmas, in the first Spring term.…"/>
          <p:cNvSpPr txBox="1">
            <a:spLocks noGrp="1"/>
          </p:cNvSpPr>
          <p:nvPr>
            <p:ph type="body" idx="1"/>
          </p:nvPr>
        </p:nvSpPr>
        <p:spPr>
          <a:xfrm>
            <a:off x="1778000" y="3378200"/>
            <a:ext cx="20828000" cy="9118600"/>
          </a:xfrm>
          <a:prstGeom prst="rect">
            <a:avLst/>
          </a:prstGeom>
        </p:spPr>
        <p:txBody>
          <a:bodyPr/>
          <a:lstStyle/>
          <a:p>
            <a:pPr marL="762000" indent="-762000">
              <a:spcBef>
                <a:spcPts val="5100"/>
              </a:spcBef>
              <a:buBlip>
                <a:blip r:embed="rId2"/>
              </a:buBlip>
              <a:defRPr sz="5000">
                <a:latin typeface="Twinkl"/>
                <a:ea typeface="Twinkl"/>
                <a:cs typeface="Twinkl"/>
                <a:sym typeface="Twinkl"/>
              </a:defRPr>
            </a:pPr>
            <a:r>
              <a:rPr lang="en-GB" dirty="0"/>
              <a:t>Week commencing 8</a:t>
            </a:r>
            <a:r>
              <a:rPr lang="en-GB" baseline="30000" dirty="0"/>
              <a:t>th</a:t>
            </a:r>
            <a:r>
              <a:rPr lang="en-GB" dirty="0"/>
              <a:t> June 2026</a:t>
            </a:r>
            <a:endParaRPr dirty="0"/>
          </a:p>
          <a:p>
            <a:pPr marL="762000" indent="-762000">
              <a:spcBef>
                <a:spcPts val="5100"/>
              </a:spcBef>
              <a:buBlip>
                <a:blip r:embed="rId2"/>
              </a:buBlip>
              <a:defRPr sz="5000">
                <a:latin typeface="Twinkl"/>
                <a:ea typeface="Twinkl"/>
                <a:cs typeface="Twinkl"/>
                <a:sym typeface="Twinkl"/>
              </a:defRPr>
            </a:pPr>
            <a:r>
              <a:rPr lang="en-GB" dirty="0"/>
              <a:t>Children are assessed on their ability to blend and read real words and ‘alien’ words</a:t>
            </a:r>
            <a:endParaRPr dirty="0"/>
          </a:p>
          <a:p>
            <a:pPr marL="762000" indent="-762000">
              <a:spcBef>
                <a:spcPts val="5100"/>
              </a:spcBef>
              <a:buBlip>
                <a:blip r:embed="rId2"/>
              </a:buBlip>
              <a:defRPr sz="5000">
                <a:latin typeface="Twinkl"/>
                <a:ea typeface="Twinkl"/>
                <a:cs typeface="Twinkl"/>
                <a:sym typeface="Twinkl"/>
              </a:defRPr>
            </a:pPr>
            <a:r>
              <a:rPr lang="en-GB" dirty="0"/>
              <a:t>The pass mark for the last few years has been 32/40</a:t>
            </a:r>
            <a:endParaRPr dirty="0"/>
          </a:p>
        </p:txBody>
      </p:sp>
    </p:spTree>
  </p:cSld>
  <p:clrMapOvr>
    <a:masterClrMapping/>
  </p:clrMapOvr>
  <p:transition spd="med"/>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wimming"/>
          <p:cNvSpPr txBox="1">
            <a:spLocks noGrp="1"/>
          </p:cNvSpPr>
          <p:nvPr>
            <p:ph type="title"/>
          </p:nvPr>
        </p:nvSpPr>
        <p:spPr>
          <a:prstGeom prst="rect">
            <a:avLst/>
          </a:prstGeom>
        </p:spPr>
        <p:txBody>
          <a:bodyPr/>
          <a:lstStyle>
            <a:lvl1pPr>
              <a:defRPr>
                <a:latin typeface="Twinkl Precursive Thin"/>
                <a:ea typeface="Twinkl Precursive Thin"/>
                <a:cs typeface="Twinkl Precursive Thin"/>
                <a:sym typeface="Twinkl Precursive Thin"/>
              </a:defRPr>
            </a:lvl1pPr>
          </a:lstStyle>
          <a:p>
            <a:r>
              <a:rPr dirty="0"/>
              <a:t>S</a:t>
            </a:r>
            <a:r>
              <a:rPr lang="en-GB" dirty="0"/>
              <a:t>ATS</a:t>
            </a:r>
            <a:endParaRPr dirty="0"/>
          </a:p>
        </p:txBody>
      </p:sp>
      <p:sp>
        <p:nvSpPr>
          <p:cNvPr id="167" name="We begin our swimming lessons after Christmas, in the first Spring term.…"/>
          <p:cNvSpPr txBox="1">
            <a:spLocks noGrp="1"/>
          </p:cNvSpPr>
          <p:nvPr>
            <p:ph type="body" idx="1"/>
          </p:nvPr>
        </p:nvSpPr>
        <p:spPr>
          <a:xfrm>
            <a:off x="1778000" y="3378200"/>
            <a:ext cx="20828000" cy="9118600"/>
          </a:xfrm>
          <a:prstGeom prst="rect">
            <a:avLst/>
          </a:prstGeom>
        </p:spPr>
        <p:txBody>
          <a:bodyPr>
            <a:normAutofit lnSpcReduction="10000"/>
          </a:bodyPr>
          <a:lstStyle/>
          <a:p>
            <a:pPr marL="762000" indent="-762000">
              <a:spcBef>
                <a:spcPts val="5100"/>
              </a:spcBef>
              <a:buBlip>
                <a:blip r:embed="rId2"/>
              </a:buBlip>
              <a:defRPr sz="5000">
                <a:latin typeface="Twinkl"/>
                <a:ea typeface="Twinkl"/>
                <a:cs typeface="Twinkl"/>
                <a:sym typeface="Twinkl"/>
              </a:defRPr>
            </a:pPr>
            <a:r>
              <a:rPr lang="en-GB" dirty="0"/>
              <a:t>SATs are no longer statutory, we use them to inform teacher assessment for end of year attainment</a:t>
            </a:r>
          </a:p>
          <a:p>
            <a:pPr marL="762000" indent="-762000">
              <a:spcBef>
                <a:spcPts val="5100"/>
              </a:spcBef>
              <a:buBlip>
                <a:blip r:embed="rId2"/>
              </a:buBlip>
              <a:defRPr sz="5000">
                <a:latin typeface="Twinkl"/>
                <a:ea typeface="Twinkl"/>
                <a:cs typeface="Twinkl"/>
                <a:sym typeface="Twinkl"/>
              </a:defRPr>
            </a:pPr>
            <a:r>
              <a:rPr lang="en-GB" dirty="0"/>
              <a:t>Papers will be delivered in June, exact days will be confirmed nearer the time</a:t>
            </a:r>
          </a:p>
          <a:p>
            <a:pPr marL="762000" indent="-762000">
              <a:spcBef>
                <a:spcPts val="5100"/>
              </a:spcBef>
              <a:buBlip>
                <a:blip r:embed="rId2"/>
              </a:buBlip>
              <a:defRPr sz="5000">
                <a:latin typeface="Twinkl"/>
                <a:ea typeface="Twinkl"/>
                <a:cs typeface="Twinkl"/>
                <a:sym typeface="Twinkl"/>
              </a:defRPr>
            </a:pPr>
            <a:r>
              <a:rPr lang="en-GB" dirty="0"/>
              <a:t>We can be flexible about how and when we administer them</a:t>
            </a:r>
            <a:endParaRPr dirty="0"/>
          </a:p>
          <a:p>
            <a:pPr marL="762000" indent="-762000">
              <a:spcBef>
                <a:spcPts val="5100"/>
              </a:spcBef>
              <a:buBlip>
                <a:blip r:embed="rId2"/>
              </a:buBlip>
              <a:defRPr sz="5000">
                <a:latin typeface="Twinkl"/>
                <a:ea typeface="Twinkl"/>
                <a:cs typeface="Twinkl"/>
                <a:sym typeface="Twinkl"/>
              </a:defRPr>
            </a:pPr>
            <a:r>
              <a:rPr lang="en-GB" dirty="0"/>
              <a:t>There will be plenty of practise throughout the year</a:t>
            </a:r>
            <a:endParaRPr dirty="0"/>
          </a:p>
          <a:p>
            <a:pPr marL="762000" indent="-762000">
              <a:spcBef>
                <a:spcPts val="5100"/>
              </a:spcBef>
              <a:buBlip>
                <a:blip r:embed="rId2"/>
              </a:buBlip>
              <a:defRPr sz="5000">
                <a:latin typeface="Twinkl"/>
                <a:ea typeface="Twinkl"/>
                <a:cs typeface="Twinkl"/>
                <a:sym typeface="Twinkl"/>
              </a:defRPr>
            </a:pPr>
            <a:r>
              <a:rPr lang="en-GB" dirty="0"/>
              <a:t>There are 2 Reading papers, 2 Maths papers and 2 </a:t>
            </a:r>
            <a:r>
              <a:rPr lang="en-GB" dirty="0" err="1"/>
              <a:t>SPaG</a:t>
            </a:r>
            <a:r>
              <a:rPr lang="en-GB" dirty="0"/>
              <a:t> papers (1 spelling and 1 grammar)</a:t>
            </a:r>
          </a:p>
          <a:p>
            <a:pPr marL="762000" indent="-762000">
              <a:spcBef>
                <a:spcPts val="5100"/>
              </a:spcBef>
              <a:buBlip>
                <a:blip r:embed="rId2"/>
              </a:buBlip>
              <a:defRPr sz="5000">
                <a:latin typeface="Twinkl"/>
                <a:ea typeface="Twinkl"/>
                <a:cs typeface="Twinkl"/>
                <a:sym typeface="Twinkl"/>
              </a:defRPr>
            </a:pPr>
            <a:r>
              <a:rPr lang="en-GB" dirty="0"/>
              <a:t>The totals for each pair of papers are added together to give a scaled score</a:t>
            </a:r>
            <a:endParaRPr dirty="0"/>
          </a:p>
        </p:txBody>
      </p:sp>
    </p:spTree>
    <p:extLst>
      <p:ext uri="{BB962C8B-B14F-4D97-AF65-F5344CB8AC3E}">
        <p14:creationId xmlns:p14="http://schemas.microsoft.com/office/powerpoint/2010/main" val="2099384167"/>
      </p:ext>
    </p:extLst>
  </p:cSld>
  <p:clrMapOvr>
    <a:masterClrMapping/>
  </p:clrMapOvr>
  <p:transition spd="med"/>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13B38E2-7600-4E24-88DF-26628691B41B}"/>
              </a:ext>
            </a:extLst>
          </p:cNvPr>
          <p:cNvPicPr>
            <a:picLocks noChangeAspect="1"/>
          </p:cNvPicPr>
          <p:nvPr/>
        </p:nvPicPr>
        <p:blipFill>
          <a:blip r:embed="rId2"/>
          <a:stretch>
            <a:fillRect/>
          </a:stretch>
        </p:blipFill>
        <p:spPr>
          <a:xfrm>
            <a:off x="8851641" y="990791"/>
            <a:ext cx="8770776" cy="11734418"/>
          </a:xfrm>
          <a:prstGeom prst="rect">
            <a:avLst/>
          </a:prstGeom>
        </p:spPr>
      </p:pic>
      <p:sp>
        <p:nvSpPr>
          <p:cNvPr id="6" name="How can you support your child?">
            <a:extLst>
              <a:ext uri="{FF2B5EF4-FFF2-40B4-BE49-F238E27FC236}">
                <a16:creationId xmlns:a16="http://schemas.microsoft.com/office/drawing/2014/main" id="{977FE573-611D-4192-9AF8-5A679B708C5C}"/>
              </a:ext>
            </a:extLst>
          </p:cNvPr>
          <p:cNvSpPr txBox="1">
            <a:spLocks/>
          </p:cNvSpPr>
          <p:nvPr/>
        </p:nvSpPr>
        <p:spPr>
          <a:xfrm>
            <a:off x="1778000" y="952500"/>
            <a:ext cx="5667829" cy="2286000"/>
          </a:xfrm>
          <a:prstGeom prst="rect">
            <a:avLst/>
          </a:prstGeom>
        </p:spPr>
        <p:txBody>
          <a:bodyPr/>
          <a:lstStyle>
            <a:lvl1pPr marL="0" marR="0" indent="0" algn="ctr" defTabSz="524637" rtl="0" latinLnBrk="0">
              <a:lnSpc>
                <a:spcPct val="100000"/>
              </a:lnSpc>
              <a:spcBef>
                <a:spcPts val="0"/>
              </a:spcBef>
              <a:spcAft>
                <a:spcPts val="0"/>
              </a:spcAft>
              <a:buClrTx/>
              <a:buSzTx/>
              <a:buFontTx/>
              <a:buNone/>
              <a:tabLst/>
              <a:defRPr sz="8100" b="0" i="0" u="none" strike="noStrike" cap="none" spc="0" baseline="0">
                <a:solidFill>
                  <a:srgbClr val="FFFFFF"/>
                </a:solidFill>
                <a:uFillTx/>
                <a:latin typeface="Twinkl Precursive Thin"/>
                <a:ea typeface="Twinkl Precursive Thin"/>
                <a:cs typeface="Twinkl Precursive Thin"/>
                <a:sym typeface="Twinkl Precursive Thin"/>
              </a:defRPr>
            </a:lvl1pPr>
            <a:lvl2pPr marL="0" marR="0" indent="0" algn="ctr" defTabSz="647700" rtl="0" latinLnBrk="0">
              <a:lnSpc>
                <a:spcPct val="100000"/>
              </a:lnSpc>
              <a:spcBef>
                <a:spcPts val="0"/>
              </a:spcBef>
              <a:spcAft>
                <a:spcPts val="0"/>
              </a:spcAft>
              <a:buClrTx/>
              <a:buSzTx/>
              <a:buFontTx/>
              <a:buNone/>
              <a:tabLst/>
              <a:defRPr sz="10000" b="0" i="0" u="none" strike="noStrike" cap="none" spc="0" baseline="0">
                <a:solidFill>
                  <a:srgbClr val="FFFFFF"/>
                </a:solidFill>
                <a:uFillTx/>
                <a:latin typeface="+mn-lt"/>
                <a:ea typeface="+mn-ea"/>
                <a:cs typeface="+mn-cs"/>
                <a:sym typeface="Chalkduster"/>
              </a:defRPr>
            </a:lvl2pPr>
            <a:lvl3pPr marL="0" marR="0" indent="0" algn="ctr" defTabSz="647700" rtl="0" latinLnBrk="0">
              <a:lnSpc>
                <a:spcPct val="100000"/>
              </a:lnSpc>
              <a:spcBef>
                <a:spcPts val="0"/>
              </a:spcBef>
              <a:spcAft>
                <a:spcPts val="0"/>
              </a:spcAft>
              <a:buClrTx/>
              <a:buSzTx/>
              <a:buFontTx/>
              <a:buNone/>
              <a:tabLst/>
              <a:defRPr sz="10000" b="0" i="0" u="none" strike="noStrike" cap="none" spc="0" baseline="0">
                <a:solidFill>
                  <a:srgbClr val="FFFFFF"/>
                </a:solidFill>
                <a:uFillTx/>
                <a:latin typeface="+mn-lt"/>
                <a:ea typeface="+mn-ea"/>
                <a:cs typeface="+mn-cs"/>
                <a:sym typeface="Chalkduster"/>
              </a:defRPr>
            </a:lvl3pPr>
            <a:lvl4pPr marL="0" marR="0" indent="0" algn="ctr" defTabSz="647700" rtl="0" latinLnBrk="0">
              <a:lnSpc>
                <a:spcPct val="100000"/>
              </a:lnSpc>
              <a:spcBef>
                <a:spcPts val="0"/>
              </a:spcBef>
              <a:spcAft>
                <a:spcPts val="0"/>
              </a:spcAft>
              <a:buClrTx/>
              <a:buSzTx/>
              <a:buFontTx/>
              <a:buNone/>
              <a:tabLst/>
              <a:defRPr sz="10000" b="0" i="0" u="none" strike="noStrike" cap="none" spc="0" baseline="0">
                <a:solidFill>
                  <a:srgbClr val="FFFFFF"/>
                </a:solidFill>
                <a:uFillTx/>
                <a:latin typeface="+mn-lt"/>
                <a:ea typeface="+mn-ea"/>
                <a:cs typeface="+mn-cs"/>
                <a:sym typeface="Chalkduster"/>
              </a:defRPr>
            </a:lvl4pPr>
            <a:lvl5pPr marL="0" marR="0" indent="0" algn="ctr" defTabSz="647700" rtl="0" latinLnBrk="0">
              <a:lnSpc>
                <a:spcPct val="100000"/>
              </a:lnSpc>
              <a:spcBef>
                <a:spcPts val="0"/>
              </a:spcBef>
              <a:spcAft>
                <a:spcPts val="0"/>
              </a:spcAft>
              <a:buClrTx/>
              <a:buSzTx/>
              <a:buFontTx/>
              <a:buNone/>
              <a:tabLst/>
              <a:defRPr sz="10000" b="0" i="0" u="none" strike="noStrike" cap="none" spc="0" baseline="0">
                <a:solidFill>
                  <a:srgbClr val="FFFFFF"/>
                </a:solidFill>
                <a:uFillTx/>
                <a:latin typeface="+mn-lt"/>
                <a:ea typeface="+mn-ea"/>
                <a:cs typeface="+mn-cs"/>
                <a:sym typeface="Chalkduster"/>
              </a:defRPr>
            </a:lvl5pPr>
            <a:lvl6pPr marL="0" marR="0" indent="0" algn="ctr" defTabSz="647700" rtl="0" latinLnBrk="0">
              <a:lnSpc>
                <a:spcPct val="100000"/>
              </a:lnSpc>
              <a:spcBef>
                <a:spcPts val="0"/>
              </a:spcBef>
              <a:spcAft>
                <a:spcPts val="0"/>
              </a:spcAft>
              <a:buClrTx/>
              <a:buSzTx/>
              <a:buFontTx/>
              <a:buNone/>
              <a:tabLst/>
              <a:defRPr sz="10000" b="0" i="0" u="none" strike="noStrike" cap="none" spc="0" baseline="0">
                <a:solidFill>
                  <a:srgbClr val="FFFFFF"/>
                </a:solidFill>
                <a:uFillTx/>
                <a:latin typeface="+mn-lt"/>
                <a:ea typeface="+mn-ea"/>
                <a:cs typeface="+mn-cs"/>
                <a:sym typeface="Chalkduster"/>
              </a:defRPr>
            </a:lvl6pPr>
            <a:lvl7pPr marL="0" marR="0" indent="0" algn="ctr" defTabSz="647700" rtl="0" latinLnBrk="0">
              <a:lnSpc>
                <a:spcPct val="100000"/>
              </a:lnSpc>
              <a:spcBef>
                <a:spcPts val="0"/>
              </a:spcBef>
              <a:spcAft>
                <a:spcPts val="0"/>
              </a:spcAft>
              <a:buClrTx/>
              <a:buSzTx/>
              <a:buFontTx/>
              <a:buNone/>
              <a:tabLst/>
              <a:defRPr sz="10000" b="0" i="0" u="none" strike="noStrike" cap="none" spc="0" baseline="0">
                <a:solidFill>
                  <a:srgbClr val="FFFFFF"/>
                </a:solidFill>
                <a:uFillTx/>
                <a:latin typeface="+mn-lt"/>
                <a:ea typeface="+mn-ea"/>
                <a:cs typeface="+mn-cs"/>
                <a:sym typeface="Chalkduster"/>
              </a:defRPr>
            </a:lvl7pPr>
            <a:lvl8pPr marL="0" marR="0" indent="0" algn="ctr" defTabSz="647700" rtl="0" latinLnBrk="0">
              <a:lnSpc>
                <a:spcPct val="100000"/>
              </a:lnSpc>
              <a:spcBef>
                <a:spcPts val="0"/>
              </a:spcBef>
              <a:spcAft>
                <a:spcPts val="0"/>
              </a:spcAft>
              <a:buClrTx/>
              <a:buSzTx/>
              <a:buFontTx/>
              <a:buNone/>
              <a:tabLst/>
              <a:defRPr sz="10000" b="0" i="0" u="none" strike="noStrike" cap="none" spc="0" baseline="0">
                <a:solidFill>
                  <a:srgbClr val="FFFFFF"/>
                </a:solidFill>
                <a:uFillTx/>
                <a:latin typeface="+mn-lt"/>
                <a:ea typeface="+mn-ea"/>
                <a:cs typeface="+mn-cs"/>
                <a:sym typeface="Chalkduster"/>
              </a:defRPr>
            </a:lvl8pPr>
            <a:lvl9pPr marL="0" marR="0" indent="0" algn="ctr" defTabSz="647700" rtl="0" latinLnBrk="0">
              <a:lnSpc>
                <a:spcPct val="100000"/>
              </a:lnSpc>
              <a:spcBef>
                <a:spcPts val="0"/>
              </a:spcBef>
              <a:spcAft>
                <a:spcPts val="0"/>
              </a:spcAft>
              <a:buClrTx/>
              <a:buSzTx/>
              <a:buFontTx/>
              <a:buNone/>
              <a:tabLst/>
              <a:defRPr sz="10000" b="0" i="0" u="none" strike="noStrike" cap="none" spc="0" baseline="0">
                <a:solidFill>
                  <a:srgbClr val="FFFFFF"/>
                </a:solidFill>
                <a:uFillTx/>
                <a:latin typeface="+mn-lt"/>
                <a:ea typeface="+mn-ea"/>
                <a:cs typeface="+mn-cs"/>
                <a:sym typeface="Chalkduster"/>
              </a:defRPr>
            </a:lvl9pPr>
          </a:lstStyle>
          <a:p>
            <a:pPr hangingPunct="1"/>
            <a:r>
              <a:rPr lang="en-GB" dirty="0"/>
              <a:t>W</a:t>
            </a:r>
            <a:r>
              <a:rPr lang="en-US" dirty="0"/>
              <a:t>ellbeing</a:t>
            </a:r>
          </a:p>
        </p:txBody>
      </p:sp>
    </p:spTree>
    <p:extLst>
      <p:ext uri="{BB962C8B-B14F-4D97-AF65-F5344CB8AC3E}">
        <p14:creationId xmlns:p14="http://schemas.microsoft.com/office/powerpoint/2010/main" val="2218435991"/>
      </p:ext>
    </p:extLst>
  </p:cSld>
  <p:clrMapOvr>
    <a:masterClrMapping/>
  </p:clrMapOvr>
  <p:transition spd="med"/>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halkboard">
  <a:themeElements>
    <a:clrScheme name="Chalkboard">
      <a:dk1>
        <a:srgbClr val="BF00FF"/>
      </a:dk1>
      <a:lt1>
        <a:srgbClr val="FFFFFF"/>
      </a:lt1>
      <a:dk2>
        <a:srgbClr val="51504D"/>
      </a:dk2>
      <a:lt2>
        <a:srgbClr val="CBC8C2"/>
      </a:lt2>
      <a:accent1>
        <a:srgbClr val="71B0E2"/>
      </a:accent1>
      <a:accent2>
        <a:srgbClr val="A8E685"/>
      </a:accent2>
      <a:accent3>
        <a:srgbClr val="FFE181"/>
      </a:accent3>
      <a:accent4>
        <a:srgbClr val="F2A057"/>
      </a:accent4>
      <a:accent5>
        <a:srgbClr val="FF7777"/>
      </a:accent5>
      <a:accent6>
        <a:srgbClr val="D4ABEF"/>
      </a:accent6>
      <a:hlink>
        <a:srgbClr val="0000FF"/>
      </a:hlink>
      <a:folHlink>
        <a:srgbClr val="FF00FF"/>
      </a:folHlink>
    </a:clrScheme>
    <a:fontScheme name="Chalkboard">
      <a:majorFont>
        <a:latin typeface="Chalkduster"/>
        <a:ea typeface="Chalkduster"/>
        <a:cs typeface="Chalkduster"/>
      </a:majorFont>
      <a:minorFont>
        <a:latin typeface="Chalkduster"/>
        <a:ea typeface="Chalkduster"/>
        <a:cs typeface="Chalkduster"/>
      </a:minorFont>
    </a:fontScheme>
    <a:fmtScheme name="Chalkboard">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63500" dir="16200000" rotWithShape="0">
              <a:srgbClr val="000000">
                <a:alpha val="50000"/>
              </a:srgbClr>
            </a:outerShdw>
          </a:effectLst>
        </a:effectStyle>
        <a:effectStyle>
          <a:effectLst>
            <a:outerShdw blurRad="63500" dir="16200000" rotWithShape="0">
              <a:srgbClr val="000000">
                <a:alpha val="50000"/>
              </a:srgbClr>
            </a:outerShdw>
          </a:effectLst>
        </a:effectStyle>
        <a:effectStyle>
          <a:effectLst>
            <a:outerShdw blurRad="63500" dir="16200000" rotWithShape="0">
              <a:srgbClr val="000000">
                <a:alpha val="50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lipFill rotWithShape="1">
          <a:blip xmlns:r="http://schemas.openxmlformats.org/officeDocument/2006/relationships" r:embed="rId1"/>
          <a:srcRect/>
          <a:tile tx="0" ty="0" sx="100000" sy="100000" flip="none" algn="tl"/>
        </a:blipFill>
        <a:ln w="12700" cap="flat">
          <a:noFill/>
          <a:miter lim="400000"/>
        </a:ln>
        <a:effectLst>
          <a:outerShdw blurRad="63500" dir="16200000" rotWithShape="0">
            <a:srgbClr val="000000">
              <a:alpha val="50000"/>
            </a:srgbClr>
          </a:outerShdw>
        </a:effectLst>
        <a:sp3d/>
      </a:spPr>
      <a:bodyPr rot="0" spcFirstLastPara="1" vertOverflow="overflow" horzOverflow="overflow" vert="horz" wrap="square" lIns="50800" tIns="50800" rIns="50800" bIns="50800" numCol="1" spcCol="38100" rtlCol="0" anchor="ctr">
        <a:spAutoFit/>
      </a:bodyPr>
      <a:lstStyle>
        <a:defPPr marL="0" marR="0" indent="0" algn="ctr" defTabSz="647700" rtl="0" fontAlgn="auto" latinLnBrk="0" hangingPunct="0">
          <a:lnSpc>
            <a:spcPct val="100000"/>
          </a:lnSpc>
          <a:spcBef>
            <a:spcPts val="0"/>
          </a:spcBef>
          <a:spcAft>
            <a:spcPts val="0"/>
          </a:spcAft>
          <a:buClrTx/>
          <a:buSzTx/>
          <a:buFontTx/>
          <a:buNone/>
          <a:tabLst/>
          <a:defRPr kumimoji="0" sz="4400" b="0" i="0" u="none" strike="noStrike" cap="none" spc="0" normalizeH="0" baseline="0">
            <a:ln>
              <a:noFill/>
            </a:ln>
            <a:solidFill>
              <a:srgbClr val="FFFFFF"/>
            </a:solidFill>
            <a:effectLst>
              <a:outerShdw blurRad="63500" dist="25400" dir="2700000" rotWithShape="0">
                <a:srgbClr val="000000">
                  <a:alpha val="70000"/>
                </a:srgbClr>
              </a:outerShdw>
            </a:effectLst>
            <a:uFillTx/>
            <a:latin typeface="+mn-lt"/>
            <a:ea typeface="+mn-ea"/>
            <a:cs typeface="+mn-cs"/>
            <a:sym typeface="Chalkduster"/>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a:noFill/>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647700" rtl="0" fontAlgn="auto" latinLnBrk="0" hangingPunct="0">
          <a:lnSpc>
            <a:spcPct val="100000"/>
          </a:lnSpc>
          <a:spcBef>
            <a:spcPts val="0"/>
          </a:spcBef>
          <a:spcAft>
            <a:spcPts val="0"/>
          </a:spcAft>
          <a:buClrTx/>
          <a:buSzTx/>
          <a:buFontTx/>
          <a:buNone/>
          <a:tabLst/>
          <a:defRPr kumimoji="0" sz="5800" b="0" i="0" u="none" strike="noStrike" cap="none" spc="0" normalizeH="0" baseline="0">
            <a:ln>
              <a:noFill/>
            </a:ln>
            <a:solidFill>
              <a:srgbClr val="FFFFFF"/>
            </a:solidFill>
            <a:effectLst/>
            <a:uFillTx/>
            <a:latin typeface="+mn-lt"/>
            <a:ea typeface="+mn-ea"/>
            <a:cs typeface="+mn-cs"/>
            <a:sym typeface="Chalkduster"/>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Chalkboard">
  <a:themeElements>
    <a:clrScheme name="Chalkboard">
      <a:dk1>
        <a:srgbClr val="000000"/>
      </a:dk1>
      <a:lt1>
        <a:srgbClr val="FFFFFF"/>
      </a:lt1>
      <a:dk2>
        <a:srgbClr val="51504D"/>
      </a:dk2>
      <a:lt2>
        <a:srgbClr val="CBC8C2"/>
      </a:lt2>
      <a:accent1>
        <a:srgbClr val="71B0E2"/>
      </a:accent1>
      <a:accent2>
        <a:srgbClr val="A8E685"/>
      </a:accent2>
      <a:accent3>
        <a:srgbClr val="FFE181"/>
      </a:accent3>
      <a:accent4>
        <a:srgbClr val="F2A057"/>
      </a:accent4>
      <a:accent5>
        <a:srgbClr val="FF7777"/>
      </a:accent5>
      <a:accent6>
        <a:srgbClr val="D4ABEF"/>
      </a:accent6>
      <a:hlink>
        <a:srgbClr val="0000FF"/>
      </a:hlink>
      <a:folHlink>
        <a:srgbClr val="FF00FF"/>
      </a:folHlink>
    </a:clrScheme>
    <a:fontScheme name="Chalkboard">
      <a:majorFont>
        <a:latin typeface="Chalkduster"/>
        <a:ea typeface="Chalkduster"/>
        <a:cs typeface="Chalkduster"/>
      </a:majorFont>
      <a:minorFont>
        <a:latin typeface="Chalkduster"/>
        <a:ea typeface="Chalkduster"/>
        <a:cs typeface="Chalkduster"/>
      </a:minorFont>
    </a:fontScheme>
    <a:fmtScheme name="Chalkboard">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63500" dir="16200000" rotWithShape="0">
              <a:srgbClr val="000000">
                <a:alpha val="50000"/>
              </a:srgbClr>
            </a:outerShdw>
          </a:effectLst>
        </a:effectStyle>
        <a:effectStyle>
          <a:effectLst>
            <a:outerShdw blurRad="63500" dir="16200000" rotWithShape="0">
              <a:srgbClr val="000000">
                <a:alpha val="50000"/>
              </a:srgbClr>
            </a:outerShdw>
          </a:effectLst>
        </a:effectStyle>
        <a:effectStyle>
          <a:effectLst>
            <a:outerShdw blurRad="63500" dir="16200000" rotWithShape="0">
              <a:srgbClr val="000000">
                <a:alpha val="50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lipFill rotWithShape="1">
          <a:blip xmlns:r="http://schemas.openxmlformats.org/officeDocument/2006/relationships" r:embed="rId1"/>
          <a:srcRect/>
          <a:tile tx="0" ty="0" sx="100000" sy="100000" flip="none" algn="tl"/>
        </a:blipFill>
        <a:ln w="12700" cap="flat">
          <a:noFill/>
          <a:miter lim="400000"/>
        </a:ln>
        <a:effectLst>
          <a:outerShdw blurRad="63500" dir="16200000" rotWithShape="0">
            <a:srgbClr val="000000">
              <a:alpha val="50000"/>
            </a:srgbClr>
          </a:outerShdw>
        </a:effectLst>
        <a:sp3d/>
      </a:spPr>
      <a:bodyPr rot="0" spcFirstLastPara="1" vertOverflow="overflow" horzOverflow="overflow" vert="horz" wrap="square" lIns="50800" tIns="50800" rIns="50800" bIns="50800" numCol="1" spcCol="38100" rtlCol="0" anchor="ctr">
        <a:spAutoFit/>
      </a:bodyPr>
      <a:lstStyle>
        <a:defPPr marL="0" marR="0" indent="0" algn="ctr" defTabSz="647700" rtl="0" fontAlgn="auto" latinLnBrk="0" hangingPunct="0">
          <a:lnSpc>
            <a:spcPct val="100000"/>
          </a:lnSpc>
          <a:spcBef>
            <a:spcPts val="0"/>
          </a:spcBef>
          <a:spcAft>
            <a:spcPts val="0"/>
          </a:spcAft>
          <a:buClrTx/>
          <a:buSzTx/>
          <a:buFontTx/>
          <a:buNone/>
          <a:tabLst/>
          <a:defRPr kumimoji="0" sz="4400" b="0" i="0" u="none" strike="noStrike" cap="none" spc="0" normalizeH="0" baseline="0">
            <a:ln>
              <a:noFill/>
            </a:ln>
            <a:solidFill>
              <a:srgbClr val="FFFFFF"/>
            </a:solidFill>
            <a:effectLst>
              <a:outerShdw blurRad="63500" dist="25400" dir="2700000" rotWithShape="0">
                <a:srgbClr val="000000">
                  <a:alpha val="70000"/>
                </a:srgbClr>
              </a:outerShdw>
            </a:effectLst>
            <a:uFillTx/>
            <a:latin typeface="+mn-lt"/>
            <a:ea typeface="+mn-ea"/>
            <a:cs typeface="+mn-cs"/>
            <a:sym typeface="Chalkduster"/>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a:noFill/>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647700" rtl="0" fontAlgn="auto" latinLnBrk="0" hangingPunct="0">
          <a:lnSpc>
            <a:spcPct val="100000"/>
          </a:lnSpc>
          <a:spcBef>
            <a:spcPts val="0"/>
          </a:spcBef>
          <a:spcAft>
            <a:spcPts val="0"/>
          </a:spcAft>
          <a:buClrTx/>
          <a:buSzTx/>
          <a:buFontTx/>
          <a:buNone/>
          <a:tabLst/>
          <a:defRPr kumimoji="0" sz="5800" b="0" i="0" u="none" strike="noStrike" cap="none" spc="0" normalizeH="0" baseline="0">
            <a:ln>
              <a:noFill/>
            </a:ln>
            <a:solidFill>
              <a:srgbClr val="FFFFFF"/>
            </a:solidFill>
            <a:effectLst/>
            <a:uFillTx/>
            <a:latin typeface="+mn-lt"/>
            <a:ea typeface="+mn-ea"/>
            <a:cs typeface="+mn-cs"/>
            <a:sym typeface="Chalkduster"/>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2924aa7e-8014-4268-866c-9ebdf190d955"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E41F90BA6DB1B242A7337AD38B569E00" ma:contentTypeVersion="15" ma:contentTypeDescription="Create a new document." ma:contentTypeScope="" ma:versionID="3e38bb42abca928aa652d34e128c6bc5">
  <xsd:schema xmlns:xsd="http://www.w3.org/2001/XMLSchema" xmlns:xs="http://www.w3.org/2001/XMLSchema" xmlns:p="http://schemas.microsoft.com/office/2006/metadata/properties" xmlns:ns3="2924aa7e-8014-4268-866c-9ebdf190d955" xmlns:ns4="858ed75a-b686-43ef-b6de-5241faf674d3" targetNamespace="http://schemas.microsoft.com/office/2006/metadata/properties" ma:root="true" ma:fieldsID="2ca31e013a2af7e77f3eb9eb3fadebe6" ns3:_="" ns4:_="">
    <xsd:import namespace="2924aa7e-8014-4268-866c-9ebdf190d955"/>
    <xsd:import namespace="858ed75a-b686-43ef-b6de-5241faf674d3"/>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DateTaken" minOccurs="0"/>
                <xsd:element ref="ns3:MediaServiceAutoTags" minOccurs="0"/>
                <xsd:element ref="ns3:MediaServiceGenerationTime" minOccurs="0"/>
                <xsd:element ref="ns3:MediaServiceEventHashCode" minOccurs="0"/>
                <xsd:element ref="ns3:MediaServiceOCR" minOccurs="0"/>
                <xsd:element ref="ns3:_activity" minOccurs="0"/>
                <xsd:element ref="ns3:MediaServiceObjectDetectorVersions" minOccurs="0"/>
                <xsd:element ref="ns3:MediaServiceSearchProperties" minOccurs="0"/>
                <xsd:element ref="ns3:MediaServiceSystemTags" minOccurs="0"/>
                <xsd:element ref="ns3: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924aa7e-8014-4268-866c-9ebdf190d95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3" nillable="true" ma:displayName="MediaServiceDateTaken" ma:hidden="true" ma:internalName="MediaServiceDateTaken" ma:readOnly="true">
      <xsd:simpleType>
        <xsd:restriction base="dms:Text"/>
      </xsd:simpleType>
    </xsd:element>
    <xsd:element name="MediaServiceAutoTags" ma:index="14" nillable="true" ma:displayName="Tags" ma:internalName="MediaServiceAutoTags"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_activity" ma:index="18" nillable="true" ma:displayName="_activity" ma:hidden="true" ma:internalName="_activity">
      <xsd:simpleType>
        <xsd:restriction base="dms:Note"/>
      </xsd:simpleType>
    </xsd:element>
    <xsd:element name="MediaServiceObjectDetectorVersions" ma:index="19" nillable="true" ma:displayName="MediaServiceObjectDetectorVersions" ma:hidden="true" ma:indexed="true" ma:internalName="MediaServiceObjectDetectorVersions" ma:readOnly="true">
      <xsd:simpleType>
        <xsd:restriction base="dms:Text"/>
      </xsd:simpleType>
    </xsd:element>
    <xsd:element name="MediaServiceSearchProperties" ma:index="20" nillable="true" ma:displayName="MediaServiceSearchProperties" ma:hidden="true" ma:internalName="MediaServiceSearchProperties" ma:readOnly="true">
      <xsd:simpleType>
        <xsd:restriction base="dms:Note"/>
      </xsd:simpleType>
    </xsd:element>
    <xsd:element name="MediaServiceSystemTags" ma:index="21" nillable="true" ma:displayName="MediaServiceSystemTags" ma:hidden="true" ma:internalName="MediaServiceSystemTags" ma:readOnly="true">
      <xsd:simpleType>
        <xsd:restriction base="dms:Note"/>
      </xsd:simpleType>
    </xsd:element>
    <xsd:element name="MediaLengthInSeconds" ma:index="22"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858ed75a-b686-43ef-b6de-5241faf674d3"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A8B831F-1EA6-4B7D-A5E5-92AFE82111CA}">
  <ds:schemaRefs>
    <ds:schemaRef ds:uri="http://purl.org/dc/elements/1.1/"/>
    <ds:schemaRef ds:uri="858ed75a-b686-43ef-b6de-5241faf674d3"/>
    <ds:schemaRef ds:uri="http://schemas.openxmlformats.org/package/2006/metadata/core-properties"/>
    <ds:schemaRef ds:uri="http://purl.org/dc/dcmitype/"/>
    <ds:schemaRef ds:uri="http://schemas.microsoft.com/office/2006/documentManagement/types"/>
    <ds:schemaRef ds:uri="http://purl.org/dc/terms/"/>
    <ds:schemaRef ds:uri="http://schemas.microsoft.com/office/infopath/2007/PartnerControls"/>
    <ds:schemaRef ds:uri="2924aa7e-8014-4268-866c-9ebdf190d955"/>
    <ds:schemaRef ds:uri="http://schemas.microsoft.com/office/2006/metadata/properties"/>
    <ds:schemaRef ds:uri="http://www.w3.org/XML/1998/namespace"/>
  </ds:schemaRefs>
</ds:datastoreItem>
</file>

<file path=customXml/itemProps2.xml><?xml version="1.0" encoding="utf-8"?>
<ds:datastoreItem xmlns:ds="http://schemas.openxmlformats.org/officeDocument/2006/customXml" ds:itemID="{D87353C8-B458-456A-8691-07EF31EFD067}">
  <ds:schemaRefs>
    <ds:schemaRef ds:uri="http://schemas.microsoft.com/sharepoint/v3/contenttype/forms"/>
  </ds:schemaRefs>
</ds:datastoreItem>
</file>

<file path=customXml/itemProps3.xml><?xml version="1.0" encoding="utf-8"?>
<ds:datastoreItem xmlns:ds="http://schemas.openxmlformats.org/officeDocument/2006/customXml" ds:itemID="{7F0D4F2A-8449-4F10-8EC4-A5DB95970F9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924aa7e-8014-4268-866c-9ebdf190d955"/>
    <ds:schemaRef ds:uri="858ed75a-b686-43ef-b6de-5241faf674d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89</TotalTime>
  <Words>518</Words>
  <Application>Microsoft Office PowerPoint</Application>
  <PresentationFormat>Custom</PresentationFormat>
  <Paragraphs>52</Paragraphs>
  <Slides>11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Chalkduster</vt:lpstr>
      <vt:lpstr>Helvetica Neue</vt:lpstr>
      <vt:lpstr>Twinkl</vt:lpstr>
      <vt:lpstr>Twinkl Precursive Thin</vt:lpstr>
      <vt:lpstr>Chalkboard</vt:lpstr>
      <vt:lpstr>Welcome to Oak Class!</vt:lpstr>
      <vt:lpstr>Expectations</vt:lpstr>
      <vt:lpstr>Behaviour &amp; Rewards</vt:lpstr>
      <vt:lpstr>Topic</vt:lpstr>
      <vt:lpstr>Homework</vt:lpstr>
      <vt:lpstr>Spellings</vt:lpstr>
      <vt:lpstr>Reading</vt:lpstr>
      <vt:lpstr>How can you support your child?</vt:lpstr>
      <vt:lpstr>Year 1 Phonics Screening</vt:lpstr>
      <vt:lpstr>SATS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Ash Class!</dc:title>
  <dc:creator>Jo Nash</dc:creator>
  <cp:lastModifiedBy>Jo Nash</cp:lastModifiedBy>
  <cp:revision>10</cp:revision>
  <dcterms:modified xsi:type="dcterms:W3CDTF">2025-09-10T14:44:46Z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0x010100E41F90BA6DB1B242A7337AD38B569E00</vt:lpwstr>
  </property>
</Properties>
</file>