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4"/>
  </p:notesMasterIdLst>
  <p:sldIdLst>
    <p:sldId id="256" r:id="rId5"/>
    <p:sldId id="257" r:id="rId6"/>
    <p:sldId id="259" r:id="rId7"/>
    <p:sldId id="262" r:id="rId8"/>
    <p:sldId id="278" r:id="rId9"/>
    <p:sldId id="264" r:id="rId10"/>
    <p:sldId id="274" r:id="rId11"/>
    <p:sldId id="269" r:id="rId12"/>
    <p:sldId id="270" r:id="rId13"/>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1pPr>
    <a:lvl2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2pPr>
    <a:lvl3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3pPr>
    <a:lvl4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4pPr>
    <a:lvl5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5pPr>
    <a:lvl6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6pPr>
    <a:lvl7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7pPr>
    <a:lvl8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8pPr>
    <a:lvl9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4B5AD0-24E4-97F7-7478-40A928B72B1A}" v="125" dt="2025-09-04T21:28:37.331"/>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wholeTbl>
    <a:band2H>
      <a:tcTxStyle/>
      <a:tcStyle>
        <a:tcBdr/>
        <a:fill>
          <a:solidFill>
            <a:srgbClr val="000000">
              <a:alpha val="25000"/>
            </a:srgbClr>
          </a:solidFill>
        </a:fill>
      </a:tcStyle>
    </a:band2H>
    <a:firstCol>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879BBB"/>
          </a:solidFill>
        </a:fill>
      </a:tcStyle>
    </a:firstCol>
    <a:lastRow>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254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lastRow>
    <a:firstRow>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879BBB"/>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FFFFFF"/>
              </a:solidFill>
              <a:custDash>
                <a:ds d="200000" sp="200000"/>
              </a:custDash>
              <a:miter lim="400000"/>
            </a:ln>
          </a:left>
          <a:right>
            <a:ln w="12700" cap="flat">
              <a:solidFill>
                <a:srgbClr val="FFFFFF"/>
              </a:solidFill>
              <a:custDash>
                <a:ds d="200000" sp="200000"/>
              </a:custDash>
              <a:miter lim="400000"/>
            </a:ln>
          </a:right>
          <a:top>
            <a:ln w="12700" cap="flat">
              <a:solidFill>
                <a:srgbClr val="FFFFFF"/>
              </a:solidFill>
              <a:custDash>
                <a:ds d="200000" sp="200000"/>
              </a:custDash>
              <a:miter lim="400000"/>
            </a:ln>
          </a:top>
          <a:bottom>
            <a:ln w="12700" cap="flat">
              <a:solidFill>
                <a:srgbClr val="FFFFFF"/>
              </a:solidFill>
              <a:custDash>
                <a:ds d="200000" sp="200000"/>
              </a:custDash>
              <a:miter lim="400000"/>
            </a:ln>
          </a:bottom>
          <a:insideH>
            <a:ln w="12700" cap="flat">
              <a:solidFill>
                <a:srgbClr val="FFFFFF"/>
              </a:solidFill>
              <a:custDash>
                <a:ds d="200000" sp="200000"/>
              </a:custDash>
              <a:miter lim="400000"/>
            </a:ln>
          </a:insideH>
          <a:insideV>
            <a:ln w="12700" cap="flat">
              <a:solidFill>
                <a:srgbClr val="FFFFFF"/>
              </a:solidFill>
              <a:custDash>
                <a:ds d="200000" sp="200000"/>
              </a:custDash>
              <a:miter lim="400000"/>
            </a:ln>
          </a:insideV>
        </a:tcBdr>
        <a:fill>
          <a:noFill/>
        </a:fill>
      </a:tcStyle>
    </a:wholeTbl>
    <a:band2H>
      <a:tcTxStyle/>
      <a:tcStyle>
        <a:tcBdr/>
        <a:fill>
          <a:solidFill>
            <a:srgbClr val="FFFFFF">
              <a:alpha val="15000"/>
            </a:srgbClr>
          </a:solidFill>
        </a:fill>
      </a:tcStyle>
    </a:band2H>
    <a:firstCol>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44B13F">
              <a:alpha val="90000"/>
            </a:srgb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noFill/>
              <a:miter lim="400000"/>
            </a:ln>
          </a:insideH>
          <a:insideV>
            <a:ln w="12700" cap="flat">
              <a:noFill/>
              <a:miter lim="400000"/>
            </a:ln>
          </a:insideV>
        </a:tcBdr>
        <a:fill>
          <a:solidFill>
            <a:srgbClr val="00882B"/>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noFill/>
              <a:miter lim="400000"/>
            </a:ln>
          </a:insideH>
          <a:insideV>
            <a:ln w="12700" cap="flat">
              <a:noFill/>
              <a:miter lim="400000"/>
            </a:ln>
          </a:insideV>
        </a:tcBdr>
        <a:fill>
          <a:solidFill>
            <a:srgbClr val="0078BC"/>
          </a:solidFill>
        </a:fill>
      </a:tcStyle>
    </a:firstRow>
  </a:tblStyle>
  <a:tblStyle styleId="{EEE7283C-3CF3-47DC-8721-378D4A62B228}" styleName="">
    <a:tblBg/>
    <a:wholeTbl>
      <a:tcTxStyle b="off" i="off">
        <a:fontRef idx="minor">
          <a:srgbClr val="FFFFFF"/>
        </a:fontRef>
        <a:srgbClr val="FFFFFF"/>
      </a:tcTxStyle>
      <a:tcStyle>
        <a:tcBdr>
          <a:left>
            <a:ln w="25400" cap="flat">
              <a:solidFill>
                <a:srgbClr val="FFFFFF">
                  <a:alpha val="75000"/>
                </a:srgbClr>
              </a:solidFill>
              <a:custDash>
                <a:ds d="200000" sp="200000"/>
              </a:custDash>
              <a:miter lim="400000"/>
            </a:ln>
          </a:left>
          <a:right>
            <a:ln w="25400" cap="flat">
              <a:solidFill>
                <a:srgbClr val="FFFFFF">
                  <a:alpha val="75000"/>
                </a:srgbClr>
              </a:solidFill>
              <a:custDash>
                <a:ds d="200000" sp="200000"/>
              </a:custDash>
              <a:miter lim="400000"/>
            </a:ln>
          </a:right>
          <a:top>
            <a:ln w="25400" cap="flat">
              <a:solidFill>
                <a:srgbClr val="FFFFFF">
                  <a:alpha val="75000"/>
                </a:srgbClr>
              </a:solidFill>
              <a:custDash>
                <a:ds d="200000" sp="200000"/>
              </a:custDash>
              <a:miter lim="400000"/>
            </a:ln>
          </a:top>
          <a:bottom>
            <a:ln w="25400" cap="flat">
              <a:solidFill>
                <a:srgbClr val="FFFFFF">
                  <a:alpha val="75000"/>
                </a:srgbClr>
              </a:solidFill>
              <a:custDash>
                <a:ds d="200000" sp="200000"/>
              </a:custDash>
              <a:miter lim="400000"/>
            </a:ln>
          </a:bottom>
          <a:insideH>
            <a:ln w="25400" cap="flat">
              <a:solidFill>
                <a:srgbClr val="FFFFFF">
                  <a:alpha val="75000"/>
                </a:srgbClr>
              </a:solidFill>
              <a:custDash>
                <a:ds d="200000" sp="200000"/>
              </a:custDash>
              <a:miter lim="400000"/>
            </a:ln>
          </a:insideH>
          <a:insideV>
            <a:ln w="25400" cap="flat">
              <a:solidFill>
                <a:srgbClr val="FFFFFF">
                  <a:alpha val="75000"/>
                </a:srgbClr>
              </a:solidFill>
              <a:custDash>
                <a:ds d="200000" sp="200000"/>
              </a:custDash>
              <a:miter lim="400000"/>
            </a:ln>
          </a:insideV>
        </a:tcBdr>
        <a:fill>
          <a:noFill/>
        </a:fill>
      </a:tcStyle>
    </a:wholeTbl>
    <a:band2H>
      <a:tcTxStyle/>
      <a:tcStyle>
        <a:tcBdr/>
        <a:fill>
          <a:solidFill>
            <a:srgbClr val="FFFFFF">
              <a:alpha val="15000"/>
            </a:srgbClr>
          </a:solidFill>
        </a:fill>
      </a:tcStyle>
    </a:band2H>
    <a:firstCol>
      <a:tcTxStyle b="off" i="off">
        <a:fontRef idx="minor">
          <a:srgbClr val="FFFFFF"/>
        </a:fontRef>
        <a:srgbClr val="FFFFFF"/>
      </a:tcTxStyle>
      <a:tcStyle>
        <a:tcBdr>
          <a:left>
            <a:ln w="12700" cap="flat">
              <a:noFill/>
              <a:miter lim="400000"/>
            </a:ln>
          </a:left>
          <a:right>
            <a:ln w="25400" cap="flat">
              <a:solidFill>
                <a:srgbClr val="FFFFFF">
                  <a:alpha val="75000"/>
                </a:srgbClr>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454545">
              <a:alpha val="41000"/>
            </a:srgb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25400" cap="flat">
              <a:solidFill>
                <a:srgbClr val="FFFFFF">
                  <a:alpha val="75000"/>
                </a:srgbClr>
              </a:solidFill>
              <a:prstDash val="solid"/>
              <a:miter lim="400000"/>
            </a:ln>
          </a:top>
          <a:bottom>
            <a:ln w="12700" cap="flat">
              <a:noFill/>
              <a:miter lim="400000"/>
            </a:ln>
          </a:bottom>
          <a:insideH>
            <a:ln w="12700" cap="flat">
              <a:noFill/>
              <a:miter lim="400000"/>
            </a:ln>
          </a:insideH>
          <a:insideV>
            <a:ln w="12700" cap="flat">
              <a:noFill/>
              <a:miter lim="400000"/>
            </a:ln>
          </a:insideV>
        </a:tcBdr>
        <a:fill>
          <a:noFill/>
        </a:fill>
      </a:tcStyle>
    </a:lastRow>
    <a:firstRow>
      <a:tcTxStyle b="off" i="off">
        <a:fontRef idx="minor">
          <a:srgbClr val="282A2F"/>
        </a:fontRef>
        <a:srgbClr val="282A2F"/>
      </a:tcTxStyle>
      <a:tcStyle>
        <a:tcBdr>
          <a:left>
            <a:ln w="12700" cap="flat">
              <a:noFill/>
              <a:miter lim="400000"/>
            </a:ln>
          </a:left>
          <a:right>
            <a:ln w="12700" cap="flat">
              <a:noFill/>
              <a:miter lim="400000"/>
            </a:ln>
          </a:right>
          <a:top>
            <a:ln w="12700" cap="flat">
              <a:noFill/>
              <a:miter lim="400000"/>
            </a:ln>
          </a:top>
          <a:bottom>
            <a:ln w="25400" cap="flat">
              <a:solidFill>
                <a:srgbClr val="FFFFFF">
                  <a:alpha val="75000"/>
                </a:srgbClr>
              </a:solidFill>
              <a:prstDash val="solid"/>
              <a:miter lim="400000"/>
            </a:ln>
          </a:bottom>
          <a:insideH>
            <a:ln w="12700" cap="flat">
              <a:noFill/>
              <a:miter lim="400000"/>
            </a:ln>
          </a:insideH>
          <a:insideV>
            <a:ln w="12700" cap="flat">
              <a:noFill/>
              <a:miter lim="400000"/>
            </a:ln>
          </a:insideV>
        </a:tcBdr>
        <a:fill>
          <a:solidFill>
            <a:srgbClr val="FFBD5C">
              <a:alpha val="82000"/>
            </a:srgbClr>
          </a:solidFill>
        </a:fill>
      </a:tcStyle>
    </a:firstRow>
  </a:tblStyle>
  <a:tblStyle styleId="{CF821DB8-F4EB-4A41-A1BA-3FCAFE7338EE}"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a:tcStyle>
        <a:tcBdr/>
        <a:fill>
          <a:solidFill>
            <a:srgbClr val="FFFFFF">
              <a:alpha val="15000"/>
            </a:srgbClr>
          </a:solidFill>
        </a:fill>
      </a:tcStyle>
    </a:band2H>
    <a:firstCol>
      <a:tcTxStyle b="off" i="off">
        <a:fontRef idx="minor">
          <a:srgbClr val="FFFFFF"/>
        </a:fontRef>
        <a:srgbClr val="FFFFFF"/>
      </a:tcTxStyle>
      <a:tcStyle>
        <a:tcBdr>
          <a:left>
            <a:ln w="12700" cap="flat">
              <a:solidFill>
                <a:srgbClr val="CBCBCB"/>
              </a:solidFill>
              <a:prstDash val="solid"/>
              <a:miter lim="400000"/>
            </a:ln>
          </a:left>
          <a:right>
            <a:ln w="25400" cap="flat">
              <a:solidFill>
                <a:srgbClr val="CBCBCB"/>
              </a:solidFill>
              <a:prstDash val="solid"/>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solidFill>
            <a:srgbClr val="94B285"/>
          </a:solidFill>
        </a:fill>
      </a:tcStyle>
    </a:firstCol>
    <a:lastRow>
      <a:tcTxStyle b="off" i="off">
        <a:fontRef idx="minor">
          <a:srgbClr val="FFFFFF"/>
        </a:fontRef>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254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solidFill>
            <a:srgbClr val="9487B7"/>
          </a:solidFill>
        </a:fill>
      </a:tcStyle>
    </a:lastRow>
    <a:firstRow>
      <a:tcTxStyle b="off" i="off">
        <a:fontRef idx="minor">
          <a:srgbClr val="FFFFFF"/>
        </a:fontRef>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12700" cap="flat">
              <a:solidFill>
                <a:srgbClr val="CBCBCB"/>
              </a:solidFill>
              <a:prstDash val="solid"/>
              <a:miter lim="400000"/>
            </a:ln>
          </a:top>
          <a:bottom>
            <a:ln w="254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solidFill>
            <a:srgbClr val="7A8DB2"/>
          </a:solidFill>
        </a:fill>
      </a:tcStyle>
    </a:firstRow>
  </a:tblStyle>
  <a:tblStyle styleId="{33BA23B1-9221-436E-865A-0063620EA4FD}" styleName="">
    <a:tblBg/>
    <a:wholeTbl>
      <a:tcTxStyle b="off" i="off">
        <a:fontRef idx="minor">
          <a:srgbClr val="FFFFFF"/>
        </a:fontRef>
        <a:srgbClr val="FFFFFF"/>
      </a:tcTxStyle>
      <a:tcStyle>
        <a:tcBdr>
          <a:left>
            <a:ln w="12700" cap="flat">
              <a:solidFill>
                <a:srgbClr val="FFFFFF">
                  <a:alpha val="50000"/>
                </a:srgbClr>
              </a:solidFill>
              <a:prstDash val="solid"/>
              <a:miter lim="400000"/>
            </a:ln>
          </a:left>
          <a:right>
            <a:ln w="12700" cap="flat">
              <a:solidFill>
                <a:srgbClr val="FFFFFF">
                  <a:alpha val="50000"/>
                </a:srgbClr>
              </a:solidFill>
              <a:prstDash val="solid"/>
              <a:miter lim="400000"/>
            </a:ln>
          </a:right>
          <a:top>
            <a:ln w="12700" cap="flat">
              <a:solidFill>
                <a:srgbClr val="FFFFFF">
                  <a:alpha val="50000"/>
                </a:srgbClr>
              </a:solidFill>
              <a:prstDash val="solid"/>
              <a:miter lim="400000"/>
            </a:ln>
          </a:top>
          <a:bottom>
            <a:ln w="12700" cap="flat">
              <a:solidFill>
                <a:srgbClr val="FFFFFF">
                  <a:alpha val="50000"/>
                </a:srgbClr>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noFill/>
        </a:fill>
      </a:tcStyle>
    </a:wholeTbl>
    <a:band2H>
      <a:tcTxStyle/>
      <a:tcStyle>
        <a:tcBdr/>
        <a:fill>
          <a:solidFill>
            <a:srgbClr val="DEDEDF">
              <a:alpha val="19000"/>
            </a:srgbClr>
          </a:solidFill>
        </a:fill>
      </a:tcStyle>
    </a:band2H>
    <a:firstCol>
      <a:tcTxStyle b="off" i="off">
        <a:fontRef idx="minor">
          <a:srgbClr val="FFFFFF"/>
        </a:fontRef>
        <a:srgbClr val="FFFFFF"/>
      </a:tcTxStyle>
      <a:tcStyle>
        <a:tcBdr>
          <a:left>
            <a:ln w="25400" cap="flat">
              <a:solidFill>
                <a:srgbClr val="FFFFFF"/>
              </a:solidFill>
              <a:prstDash val="solid"/>
              <a:miter lim="400000"/>
            </a:ln>
          </a:left>
          <a:right>
            <a:ln w="12700" cap="flat">
              <a:solidFill>
                <a:srgbClr val="FFFFFF"/>
              </a:solidFill>
              <a:prstDash val="solid"/>
              <a:miter lim="400000"/>
            </a:ln>
          </a:right>
          <a:top>
            <a:ln w="12700" cap="flat">
              <a:solidFill>
                <a:srgbClr val="FFFFFF">
                  <a:alpha val="50000"/>
                </a:srgbClr>
              </a:solidFill>
              <a:prstDash val="solid"/>
              <a:miter lim="400000"/>
            </a:ln>
          </a:top>
          <a:bottom>
            <a:ln w="12700" cap="flat">
              <a:solidFill>
                <a:srgbClr val="FFFFFF">
                  <a:alpha val="50000"/>
                </a:srgbClr>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solidFill>
            <a:srgbClr val="444C55">
              <a:alpha val="50000"/>
            </a:srgbClr>
          </a:solidFill>
        </a:fill>
      </a:tcStyle>
    </a:firstCol>
    <a:lastRow>
      <a:tcTxStyle b="off" i="off">
        <a:fontRef idx="minor">
          <a:srgbClr val="FFFFFF"/>
        </a:fontRef>
        <a:srgbClr val="FFFFFF"/>
      </a:tcTxStyle>
      <a:tcStyle>
        <a:tcBdr>
          <a:left>
            <a:ln w="12700" cap="flat">
              <a:solidFill>
                <a:srgbClr val="FFFFFF">
                  <a:alpha val="50000"/>
                </a:srgbClr>
              </a:solidFill>
              <a:prstDash val="solid"/>
              <a:miter lim="400000"/>
            </a:ln>
          </a:left>
          <a:right>
            <a:ln w="12700" cap="flat">
              <a:solidFill>
                <a:srgbClr val="FFFFFF">
                  <a:alpha val="50000"/>
                </a:srgbClr>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solidFill>
            <a:srgbClr val="33373B">
              <a:alpha val="50000"/>
            </a:srgbClr>
          </a:solidFill>
        </a:fill>
      </a:tcStyle>
    </a:lastRow>
    <a:firstRow>
      <a:tcTxStyle b="off" i="off">
        <a:fontRef idx="minor">
          <a:srgbClr val="FFFFFF"/>
        </a:fontRef>
        <a:srgbClr val="FFFFFF"/>
      </a:tcTxStyle>
      <a:tcStyle>
        <a:tcBdr>
          <a:left>
            <a:ln w="12700" cap="flat">
              <a:solidFill>
                <a:srgbClr val="FFFFFF">
                  <a:alpha val="50000"/>
                </a:srgbClr>
              </a:solidFill>
              <a:prstDash val="solid"/>
              <a:miter lim="400000"/>
            </a:ln>
          </a:left>
          <a:right>
            <a:ln w="12700" cap="flat">
              <a:solidFill>
                <a:srgbClr val="FFFFFF">
                  <a:alpha val="50000"/>
                </a:srgbClr>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solidFill>
            <a:srgbClr val="33373B">
              <a:alpha val="50000"/>
            </a:srgbClr>
          </a:solidFill>
        </a:fill>
      </a:tcStyle>
    </a:firstRow>
  </a:tblStyle>
  <a:tblStyle styleId="{2708684C-4D16-4618-839F-0558EEFCDFE6}" styleName="">
    <a:tblBg/>
    <a:wholeTbl>
      <a:tcTxStyle b="off" i="off">
        <a:fontRef idx="minor">
          <a:srgbClr val="FFFFFF"/>
        </a:fontRef>
        <a:srgbClr val="FFFFFF"/>
      </a:tcTxStyle>
      <a:tcStyle>
        <a:tcBdr>
          <a:left>
            <a:ln w="25400" cap="rnd">
              <a:solidFill>
                <a:srgbClr val="FFFFFF"/>
              </a:solidFill>
              <a:custDash>
                <a:ds d="100000" sp="200000"/>
              </a:custDash>
              <a:miter lim="400000"/>
            </a:ln>
          </a:left>
          <a:right>
            <a:ln w="25400" cap="rnd">
              <a:solidFill>
                <a:srgbClr val="FFFFFF"/>
              </a:solidFill>
              <a:custDash>
                <a:ds d="100000" sp="200000"/>
              </a:custDash>
              <a:miter lim="400000"/>
            </a:ln>
          </a:right>
          <a:top>
            <a:ln w="25400" cap="rnd">
              <a:solidFill>
                <a:srgbClr val="FFFFFF"/>
              </a:solidFill>
              <a:custDash>
                <a:ds d="100000" sp="200000"/>
              </a:custDash>
              <a:miter lim="400000"/>
            </a:ln>
          </a:top>
          <a:bottom>
            <a:ln w="25400" cap="rnd">
              <a:solidFill>
                <a:srgbClr val="FFFFFF"/>
              </a:solidFill>
              <a:custDash>
                <a:ds d="100000" sp="200000"/>
              </a:custDash>
              <a:miter lim="400000"/>
            </a:ln>
          </a:bottom>
          <a:insideH>
            <a:ln w="25400" cap="rnd">
              <a:solidFill>
                <a:srgbClr val="FFFFFF"/>
              </a:solidFill>
              <a:custDash>
                <a:ds d="100000" sp="200000"/>
              </a:custDash>
              <a:miter lim="400000"/>
            </a:ln>
          </a:insideH>
          <a:insideV>
            <a:ln w="25400" cap="rnd">
              <a:solidFill>
                <a:srgbClr val="FFFFFF"/>
              </a:solidFill>
              <a:custDash>
                <a:ds d="100000" sp="200000"/>
              </a:custDash>
              <a:miter lim="400000"/>
            </a:ln>
          </a:insideV>
        </a:tcBdr>
        <a:fill>
          <a:noFill/>
        </a:fill>
      </a:tcStyle>
    </a:wholeTbl>
    <a:band2H>
      <a:tcTxStyle/>
      <a:tcStyle>
        <a:tcBdr/>
        <a:fill>
          <a:solidFill>
            <a:srgbClr val="FFFFFF">
              <a:alpha val="15000"/>
            </a:srgbClr>
          </a:solidFill>
        </a:fill>
      </a:tcStyle>
    </a:band2H>
    <a:firstCol>
      <a:tcTxStyle b="off" i="off">
        <a:fontRef idx="minor">
          <a:srgbClr val="FFFFFF"/>
        </a:fontRef>
        <a:srgbClr val="FFFFFF"/>
      </a:tcTxStyle>
      <a:tcStyle>
        <a:tcBdr>
          <a:left>
            <a:ln w="12700" cap="flat">
              <a:noFill/>
              <a:miter lim="400000"/>
            </a:ln>
          </a:left>
          <a:right>
            <a:ln w="25400" cap="flat">
              <a:solidFill>
                <a:srgbClr val="FFFFFF"/>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miter lim="400000"/>
            </a:ln>
          </a:top>
          <a:bottom>
            <a:ln w="12700" cap="flat">
              <a:noFill/>
              <a:miter lim="400000"/>
            </a:ln>
          </a:bottom>
          <a:insideH>
            <a:ln w="12700" cap="flat">
              <a:noFill/>
              <a:miter lim="400000"/>
            </a:ln>
          </a:insideH>
          <a:insideV>
            <a:ln w="12700" cap="flat">
              <a:noFill/>
              <a:miter lim="400000"/>
            </a:ln>
          </a:insideV>
        </a:tcBdr>
        <a:fill>
          <a:no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25400" cap="flat">
              <a:solidFill>
                <a:srgbClr val="FFFFFF"/>
              </a:solidFill>
              <a:prstDash val="solid"/>
              <a:miter lim="400000"/>
            </a:ln>
          </a:bottom>
          <a:insideH>
            <a:ln w="12700" cap="flat">
              <a:noFill/>
              <a:miter lim="400000"/>
            </a:ln>
          </a:insideH>
          <a:insideV>
            <a:ln w="12700" cap="flat">
              <a:noFill/>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271" autoAdjust="0"/>
  </p:normalViewPr>
  <p:slideViewPr>
    <p:cSldViewPr snapToGrid="0">
      <p:cViewPr varScale="1">
        <p:scale>
          <a:sx n="36" d="100"/>
          <a:sy n="36" d="100"/>
        </p:scale>
        <p:origin x="1003"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6" name="Shape 116"/>
          <p:cNvSpPr>
            <a:spLocks noGrp="1" noRot="1" noChangeAspect="1"/>
          </p:cNvSpPr>
          <p:nvPr>
            <p:ph type="sldImg"/>
          </p:nvPr>
        </p:nvSpPr>
        <p:spPr>
          <a:xfrm>
            <a:off x="1143000" y="685800"/>
            <a:ext cx="4572000" cy="3429000"/>
          </a:xfrm>
          <a:prstGeom prst="rect">
            <a:avLst/>
          </a:prstGeom>
        </p:spPr>
        <p:txBody>
          <a:bodyPr/>
          <a:lstStyle/>
          <a:p>
            <a:endParaRPr/>
          </a:p>
        </p:txBody>
      </p:sp>
      <p:sp>
        <p:nvSpPr>
          <p:cNvPr id="117" name="Shape 11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Independence – writing own reading carrying own bag</a:t>
            </a:r>
          </a:p>
          <a:p>
            <a:r>
              <a:rPr lang="en-US" dirty="0"/>
              <a:t>Learning journey</a:t>
            </a:r>
          </a:p>
          <a:p>
            <a:r>
              <a:rPr lang="en-US" dirty="0"/>
              <a:t>Friendships</a:t>
            </a:r>
          </a:p>
          <a:p>
            <a:pPr marL="0" marR="0" lvl="0" indent="0" defTabSz="457200" eaLnBrk="1" fontAlgn="auto" latinLnBrk="0" hangingPunct="1">
              <a:lnSpc>
                <a:spcPct val="117999"/>
              </a:lnSpc>
              <a:spcBef>
                <a:spcPts val="0"/>
              </a:spcBef>
              <a:spcAft>
                <a:spcPts val="0"/>
              </a:spcAft>
              <a:buClrTx/>
              <a:buSzTx/>
              <a:buFontTx/>
              <a:buNone/>
              <a:tabLst/>
              <a:defRPr/>
            </a:pPr>
            <a:r>
              <a:rPr lang="en-US" dirty="0"/>
              <a:t>Talk about fidget toys</a:t>
            </a:r>
          </a:p>
          <a:p>
            <a:pPr marL="0" marR="0" lvl="0" indent="0" defTabSz="457200" eaLnBrk="1" fontAlgn="auto" latinLnBrk="0" hangingPunct="1">
              <a:lnSpc>
                <a:spcPct val="117999"/>
              </a:lnSpc>
              <a:spcBef>
                <a:spcPts val="0"/>
              </a:spcBef>
              <a:spcAft>
                <a:spcPts val="0"/>
              </a:spcAft>
              <a:buClrTx/>
              <a:buSzTx/>
              <a:buFontTx/>
              <a:buNone/>
              <a:tabLst/>
              <a:defRPr/>
            </a:pPr>
            <a:r>
              <a:rPr lang="en-US" dirty="0"/>
              <a:t>Low level </a:t>
            </a:r>
            <a:r>
              <a:rPr lang="en-US" dirty="0" err="1"/>
              <a:t>behaviour</a:t>
            </a:r>
            <a:endParaRPr lang="en-US" dirty="0"/>
          </a:p>
          <a:p>
            <a:endParaRPr lang="en-US" dirty="0"/>
          </a:p>
        </p:txBody>
      </p:sp>
    </p:spTree>
    <p:extLst>
      <p:ext uri="{BB962C8B-B14F-4D97-AF65-F5344CB8AC3E}">
        <p14:creationId xmlns:p14="http://schemas.microsoft.com/office/powerpoint/2010/main" val="16319014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solidFill>
                  <a:srgbClr val="FFFFFF"/>
                </a:solidFill>
              </a:rPr>
              <a:t>Children will always have a variety of activities to choose from, covering </a:t>
            </a:r>
            <a:r>
              <a:rPr lang="en-GB" dirty="0">
                <a:solidFill>
                  <a:srgbClr val="FFFFFF"/>
                </a:solidFill>
              </a:rPr>
              <a:t>different</a:t>
            </a:r>
            <a:r>
              <a:rPr lang="en-US" dirty="0">
                <a:solidFill>
                  <a:srgbClr val="FFFFFF"/>
                </a:solidFill>
              </a:rPr>
              <a:t> aspects of the curriculum to apply to all </a:t>
            </a:r>
            <a:r>
              <a:rPr lang="en-US" dirty="0" err="1">
                <a:solidFill>
                  <a:srgbClr val="FFFFFF"/>
                </a:solidFill>
              </a:rPr>
              <a:t>interests.Children</a:t>
            </a:r>
            <a:r>
              <a:rPr lang="en-US" dirty="0">
                <a:solidFill>
                  <a:srgbClr val="FFFFFF"/>
                </a:solidFill>
              </a:rPr>
              <a:t> will always have a variety of activities to choose from, covering </a:t>
            </a:r>
            <a:r>
              <a:rPr lang="en-GB" dirty="0">
                <a:solidFill>
                  <a:srgbClr val="FFFFFF"/>
                </a:solidFill>
              </a:rPr>
              <a:t>different</a:t>
            </a:r>
            <a:r>
              <a:rPr lang="en-US" dirty="0">
                <a:solidFill>
                  <a:srgbClr val="FFFFFF"/>
                </a:solidFill>
              </a:rPr>
              <a:t> aspects of the curriculum to apply to all interests.</a:t>
            </a:r>
            <a:endParaRPr lang="en-US" dirty="0"/>
          </a:p>
        </p:txBody>
      </p:sp>
    </p:spTree>
    <p:extLst>
      <p:ext uri="{BB962C8B-B14F-4D97-AF65-F5344CB8AC3E}">
        <p14:creationId xmlns:p14="http://schemas.microsoft.com/office/powerpoint/2010/main" val="4152383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174288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778000" y="3657600"/>
            <a:ext cx="20828000" cy="3568700"/>
          </a:xfrm>
          <a:prstGeom prst="rect">
            <a:avLst/>
          </a:prstGeom>
        </p:spPr>
        <p:txBody>
          <a:bodyPr anchor="b"/>
          <a:lstStyle/>
          <a:p>
            <a:r>
              <a:t>Title Text</a:t>
            </a:r>
          </a:p>
        </p:txBody>
      </p:sp>
      <p:sp>
        <p:nvSpPr>
          <p:cNvPr id="12" name="Body Level One…"/>
          <p:cNvSpPr txBox="1">
            <a:spLocks noGrp="1"/>
          </p:cNvSpPr>
          <p:nvPr>
            <p:ph type="body" sz="quarter" idx="1"/>
          </p:nvPr>
        </p:nvSpPr>
        <p:spPr>
          <a:xfrm>
            <a:off x="1778000" y="7327900"/>
            <a:ext cx="20828000" cy="1892300"/>
          </a:xfrm>
          <a:prstGeom prst="rect">
            <a:avLst/>
          </a:prstGeom>
        </p:spPr>
        <p:txBody>
          <a:bodyPr anchor="t"/>
          <a:lstStyle>
            <a:lvl1pPr marL="0" indent="0" algn="ctr">
              <a:spcBef>
                <a:spcPts val="0"/>
              </a:spcBef>
              <a:buSzTx/>
              <a:buNone/>
              <a:defRPr sz="4800"/>
            </a:lvl1pPr>
            <a:lvl2pPr marL="0" indent="0" algn="ctr">
              <a:spcBef>
                <a:spcPts val="0"/>
              </a:spcBef>
              <a:buSzTx/>
              <a:buNone/>
              <a:defRPr sz="4800"/>
            </a:lvl2pPr>
            <a:lvl3pPr marL="0" indent="0" algn="ctr">
              <a:spcBef>
                <a:spcPts val="0"/>
              </a:spcBef>
              <a:buSzTx/>
              <a:buNone/>
              <a:defRPr sz="4800"/>
            </a:lvl3pPr>
            <a:lvl4pPr marL="0" indent="0" algn="ctr">
              <a:spcBef>
                <a:spcPts val="0"/>
              </a:spcBef>
              <a:buSzTx/>
              <a:buNone/>
              <a:defRPr sz="4800"/>
            </a:lvl4pPr>
            <a:lvl5pPr marL="0" indent="0" algn="ctr">
              <a:spcBef>
                <a:spcPts val="0"/>
              </a:spcBef>
              <a:buSzTx/>
              <a:buNone/>
              <a:defRPr sz="48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20" name="Image"/>
          <p:cNvSpPr>
            <a:spLocks noGrp="1"/>
          </p:cNvSpPr>
          <p:nvPr>
            <p:ph type="pic" idx="21"/>
          </p:nvPr>
        </p:nvSpPr>
        <p:spPr>
          <a:xfrm>
            <a:off x="889000" y="-1625600"/>
            <a:ext cx="20332700" cy="14109700"/>
          </a:xfrm>
          <a:prstGeom prst="rect">
            <a:avLst/>
          </a:prstGeom>
          <a:ln w="9525">
            <a:round/>
          </a:ln>
        </p:spPr>
        <p:txBody>
          <a:bodyPr lIns="91439" tIns="45719" rIns="91439" bIns="45719" anchor="t">
            <a:noAutofit/>
          </a:bodyPr>
          <a:lstStyle/>
          <a:p>
            <a:endParaRPr/>
          </a:p>
        </p:txBody>
      </p:sp>
      <p:sp>
        <p:nvSpPr>
          <p:cNvPr id="21" name="Title Text"/>
          <p:cNvSpPr txBox="1">
            <a:spLocks noGrp="1"/>
          </p:cNvSpPr>
          <p:nvPr>
            <p:ph type="title"/>
          </p:nvPr>
        </p:nvSpPr>
        <p:spPr>
          <a:xfrm>
            <a:off x="1778000" y="9550400"/>
            <a:ext cx="20828000" cy="2120900"/>
          </a:xfrm>
          <a:prstGeom prst="rect">
            <a:avLst/>
          </a:prstGeom>
        </p:spPr>
        <p:txBody>
          <a:bodyPr/>
          <a:lstStyle/>
          <a:p>
            <a:r>
              <a:t>Title Text</a:t>
            </a:r>
          </a:p>
        </p:txBody>
      </p:sp>
      <p:sp>
        <p:nvSpPr>
          <p:cNvPr id="22" name="Body Level One…"/>
          <p:cNvSpPr txBox="1">
            <a:spLocks noGrp="1"/>
          </p:cNvSpPr>
          <p:nvPr>
            <p:ph type="body" sz="quarter" idx="1"/>
          </p:nvPr>
        </p:nvSpPr>
        <p:spPr>
          <a:xfrm>
            <a:off x="1778000" y="11785600"/>
            <a:ext cx="20828000" cy="1346200"/>
          </a:xfrm>
          <a:prstGeom prst="rect">
            <a:avLst/>
          </a:prstGeom>
        </p:spPr>
        <p:txBody>
          <a:bodyPr anchor="t"/>
          <a:lstStyle>
            <a:lvl1pPr marL="0" indent="0" algn="ctr">
              <a:spcBef>
                <a:spcPts val="0"/>
              </a:spcBef>
              <a:buSzTx/>
              <a:buNone/>
              <a:defRPr sz="4800"/>
            </a:lvl1pPr>
            <a:lvl2pPr marL="0" indent="0" algn="ctr">
              <a:spcBef>
                <a:spcPts val="0"/>
              </a:spcBef>
              <a:buSzTx/>
              <a:buNone/>
              <a:defRPr sz="4800"/>
            </a:lvl2pPr>
            <a:lvl3pPr marL="0" indent="0" algn="ctr">
              <a:spcBef>
                <a:spcPts val="0"/>
              </a:spcBef>
              <a:buSzTx/>
              <a:buNone/>
              <a:defRPr sz="4800"/>
            </a:lvl3pPr>
            <a:lvl4pPr marL="0" indent="0" algn="ctr">
              <a:spcBef>
                <a:spcPts val="0"/>
              </a:spcBef>
              <a:buSzTx/>
              <a:buNone/>
              <a:defRPr sz="4800"/>
            </a:lvl4pPr>
            <a:lvl5pPr marL="0" indent="0" algn="ctr">
              <a:spcBef>
                <a:spcPts val="0"/>
              </a:spcBef>
              <a:buSzTx/>
              <a:buNone/>
              <a:defRPr sz="4800"/>
            </a:lvl5pPr>
          </a:lstStyle>
          <a:p>
            <a:r>
              <a:t>Body Level One</a:t>
            </a:r>
          </a:p>
          <a:p>
            <a:pPr lvl="1"/>
            <a:r>
              <a:t>Body Level Two</a:t>
            </a:r>
          </a:p>
          <a:p>
            <a:pPr lvl="2"/>
            <a:r>
              <a:t>Body Level Three</a:t>
            </a:r>
          </a:p>
          <a:p>
            <a:pPr lvl="3"/>
            <a:r>
              <a:t>Body Level Four</a:t>
            </a:r>
          </a:p>
          <a:p>
            <a:pPr lvl="4"/>
            <a:r>
              <a:t>Body Level Five</a:t>
            </a:r>
          </a:p>
        </p:txBody>
      </p:sp>
      <p:sp>
        <p:nvSpPr>
          <p:cNvPr id="2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 Centre">
    <p:spTree>
      <p:nvGrpSpPr>
        <p:cNvPr id="1" name=""/>
        <p:cNvGrpSpPr/>
        <p:nvPr/>
      </p:nvGrpSpPr>
      <p:grpSpPr>
        <a:xfrm>
          <a:off x="0" y="0"/>
          <a:ext cx="0" cy="0"/>
          <a:chOff x="0" y="0"/>
          <a:chExt cx="0" cy="0"/>
        </a:xfrm>
      </p:grpSpPr>
      <p:sp>
        <p:nvSpPr>
          <p:cNvPr id="30" name="Title Text"/>
          <p:cNvSpPr txBox="1">
            <a:spLocks noGrp="1"/>
          </p:cNvSpPr>
          <p:nvPr>
            <p:ph type="title"/>
          </p:nvPr>
        </p:nvSpPr>
        <p:spPr>
          <a:xfrm>
            <a:off x="1778000" y="5067300"/>
            <a:ext cx="20828000" cy="3568700"/>
          </a:xfrm>
          <a:prstGeom prst="rect">
            <a:avLst/>
          </a:prstGeom>
        </p:spPr>
        <p:txBody>
          <a:bodyPr/>
          <a:lstStyle/>
          <a:p>
            <a:r>
              <a:t>Title Text</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38" name="Image"/>
          <p:cNvSpPr>
            <a:spLocks noGrp="1"/>
          </p:cNvSpPr>
          <p:nvPr>
            <p:ph type="pic" idx="21"/>
          </p:nvPr>
        </p:nvSpPr>
        <p:spPr>
          <a:xfrm>
            <a:off x="7785100" y="114300"/>
            <a:ext cx="17195800" cy="11866894"/>
          </a:xfrm>
          <a:prstGeom prst="rect">
            <a:avLst/>
          </a:prstGeom>
          <a:ln w="9525">
            <a:round/>
          </a:ln>
        </p:spPr>
        <p:txBody>
          <a:bodyPr lIns="91439" tIns="45719" rIns="91439" bIns="45719" anchor="t">
            <a:noAutofit/>
          </a:bodyPr>
          <a:lstStyle/>
          <a:p>
            <a:endParaRPr/>
          </a:p>
        </p:txBody>
      </p:sp>
      <p:sp>
        <p:nvSpPr>
          <p:cNvPr id="39" name="Title Text"/>
          <p:cNvSpPr txBox="1">
            <a:spLocks noGrp="1"/>
          </p:cNvSpPr>
          <p:nvPr>
            <p:ph type="title"/>
          </p:nvPr>
        </p:nvSpPr>
        <p:spPr>
          <a:xfrm>
            <a:off x="1574800" y="1854200"/>
            <a:ext cx="10858500" cy="4826000"/>
          </a:xfrm>
          <a:prstGeom prst="rect">
            <a:avLst/>
          </a:prstGeom>
        </p:spPr>
        <p:txBody>
          <a:bodyPr anchor="b"/>
          <a:lstStyle/>
          <a:p>
            <a:r>
              <a:t>Title Text</a:t>
            </a:r>
          </a:p>
        </p:txBody>
      </p:sp>
      <p:sp>
        <p:nvSpPr>
          <p:cNvPr id="40" name="Body Level One…"/>
          <p:cNvSpPr txBox="1">
            <a:spLocks noGrp="1"/>
          </p:cNvSpPr>
          <p:nvPr>
            <p:ph type="body" sz="quarter" idx="1"/>
          </p:nvPr>
        </p:nvSpPr>
        <p:spPr>
          <a:xfrm>
            <a:off x="1574800" y="6692900"/>
            <a:ext cx="10858500" cy="5067300"/>
          </a:xfrm>
          <a:prstGeom prst="rect">
            <a:avLst/>
          </a:prstGeom>
        </p:spPr>
        <p:txBody>
          <a:bodyPr anchor="t"/>
          <a:lstStyle>
            <a:lvl1pPr marL="0" indent="0" algn="ctr">
              <a:spcBef>
                <a:spcPts val="0"/>
              </a:spcBef>
              <a:buSzTx/>
              <a:buNone/>
              <a:defRPr sz="4800"/>
            </a:lvl1pPr>
            <a:lvl2pPr marL="0" indent="0" algn="ctr">
              <a:spcBef>
                <a:spcPts val="0"/>
              </a:spcBef>
              <a:buSzTx/>
              <a:buNone/>
              <a:defRPr sz="4800"/>
            </a:lvl2pPr>
            <a:lvl3pPr marL="0" indent="0" algn="ctr">
              <a:spcBef>
                <a:spcPts val="0"/>
              </a:spcBef>
              <a:buSzTx/>
              <a:buNone/>
              <a:defRPr sz="4800"/>
            </a:lvl3pPr>
            <a:lvl4pPr marL="0" indent="0" algn="ctr">
              <a:spcBef>
                <a:spcPts val="0"/>
              </a:spcBef>
              <a:buSzTx/>
              <a:buNone/>
              <a:defRPr sz="4800"/>
            </a:lvl4pPr>
            <a:lvl5pPr marL="0" indent="0" algn="ctr">
              <a:spcBef>
                <a:spcPts val="0"/>
              </a:spcBef>
              <a:buSzTx/>
              <a:buNone/>
              <a:defRPr sz="4800"/>
            </a:lvl5pPr>
          </a:lstStyle>
          <a:p>
            <a:r>
              <a:t>Body Level One</a:t>
            </a:r>
          </a:p>
          <a:p>
            <a:pPr lvl="1"/>
            <a:r>
              <a:t>Body Level Two</a:t>
            </a:r>
          </a:p>
          <a:p>
            <a:pPr lvl="2"/>
            <a:r>
              <a:t>Body Level Three</a:t>
            </a:r>
          </a:p>
          <a:p>
            <a:pPr lvl="3"/>
            <a:r>
              <a:t>Body Level Four</a:t>
            </a:r>
          </a:p>
          <a:p>
            <a:pPr lvl="4"/>
            <a:r>
              <a:t>Body Level Five</a:t>
            </a:r>
          </a:p>
        </p:txBody>
      </p:sp>
      <p:sp>
        <p:nvSpPr>
          <p:cNvPr id="4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8" name="Title Text"/>
          <p:cNvSpPr txBox="1">
            <a:spLocks noGrp="1"/>
          </p:cNvSpPr>
          <p:nvPr>
            <p:ph type="title"/>
          </p:nvPr>
        </p:nvSpPr>
        <p:spPr>
          <a:prstGeom prst="rect">
            <a:avLst/>
          </a:prstGeom>
        </p:spPr>
        <p:txBody>
          <a:bodyPr/>
          <a:lstStyle/>
          <a:p>
            <a:r>
              <a:t>Title Text</a:t>
            </a:r>
          </a:p>
        </p:txBody>
      </p:sp>
      <p:sp>
        <p:nvSpPr>
          <p:cNvPr id="4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xfrm>
            <a:off x="1778000" y="3898900"/>
            <a:ext cx="20828000" cy="80391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5" name="Image"/>
          <p:cNvSpPr>
            <a:spLocks noGrp="1"/>
          </p:cNvSpPr>
          <p:nvPr>
            <p:ph type="pic" sz="half" idx="21"/>
          </p:nvPr>
        </p:nvSpPr>
        <p:spPr>
          <a:xfrm>
            <a:off x="10629900" y="3136398"/>
            <a:ext cx="13843000" cy="9553114"/>
          </a:xfrm>
          <a:prstGeom prst="rect">
            <a:avLst/>
          </a:prstGeom>
          <a:ln w="9525">
            <a:round/>
          </a:ln>
        </p:spPr>
        <p:txBody>
          <a:bodyPr lIns="91439" tIns="45719" rIns="91439" bIns="45719" anchor="t">
            <a:noAutofit/>
          </a:bodyPr>
          <a:lstStyle/>
          <a:p>
            <a:endParaRPr/>
          </a:p>
        </p:txBody>
      </p:sp>
      <p:sp>
        <p:nvSpPr>
          <p:cNvPr id="66" name="Title Text"/>
          <p:cNvSpPr txBox="1">
            <a:spLocks noGrp="1"/>
          </p:cNvSpPr>
          <p:nvPr>
            <p:ph type="title"/>
          </p:nvPr>
        </p:nvSpPr>
        <p:spPr>
          <a:xfrm>
            <a:off x="1778000" y="952500"/>
            <a:ext cx="20828000" cy="2286000"/>
          </a:xfrm>
          <a:prstGeom prst="rect">
            <a:avLst/>
          </a:prstGeom>
        </p:spPr>
        <p:txBody>
          <a:bodyPr/>
          <a:lstStyle/>
          <a:p>
            <a:r>
              <a:t>Title Text</a:t>
            </a:r>
          </a:p>
        </p:txBody>
      </p:sp>
      <p:sp>
        <p:nvSpPr>
          <p:cNvPr id="67" name="Body Level One…"/>
          <p:cNvSpPr txBox="1">
            <a:spLocks noGrp="1"/>
          </p:cNvSpPr>
          <p:nvPr>
            <p:ph type="body" sz="half" idx="1"/>
          </p:nvPr>
        </p:nvSpPr>
        <p:spPr>
          <a:xfrm>
            <a:off x="1778000" y="3378200"/>
            <a:ext cx="10007600" cy="9118600"/>
          </a:xfrm>
          <a:prstGeom prst="rect">
            <a:avLst/>
          </a:prstGeom>
        </p:spPr>
        <p:txBody>
          <a:bodyPr/>
          <a:lstStyle>
            <a:lvl1pPr marL="660399" indent="-660399">
              <a:spcBef>
                <a:spcPts val="3200"/>
              </a:spcBef>
              <a:buBlip>
                <a:blip r:embed="rId2"/>
              </a:buBlip>
              <a:defRPr sz="4400"/>
            </a:lvl1pPr>
            <a:lvl2pPr marL="1320800" indent="-660400">
              <a:spcBef>
                <a:spcPts val="3200"/>
              </a:spcBef>
              <a:buBlip>
                <a:blip r:embed="rId2"/>
              </a:buBlip>
              <a:defRPr sz="4400"/>
            </a:lvl2pPr>
            <a:lvl3pPr marL="1981200" indent="-660400">
              <a:spcBef>
                <a:spcPts val="3200"/>
              </a:spcBef>
              <a:buBlip>
                <a:blip r:embed="rId2"/>
              </a:buBlip>
              <a:defRPr sz="4400"/>
            </a:lvl3pPr>
            <a:lvl4pPr marL="2641600" indent="-660400">
              <a:spcBef>
                <a:spcPts val="3200"/>
              </a:spcBef>
              <a:buBlip>
                <a:blip r:embed="rId2"/>
              </a:buBlip>
              <a:defRPr sz="4400"/>
            </a:lvl4pPr>
            <a:lvl5pPr marL="3302000" indent="-660400">
              <a:spcBef>
                <a:spcPts val="3200"/>
              </a:spcBef>
              <a:buBlip>
                <a:blip r:embed="rId2"/>
              </a:buBlip>
              <a:defRPr sz="4400"/>
            </a:lvl5pPr>
          </a:lstStyle>
          <a:p>
            <a:r>
              <a:t>Body Level One</a:t>
            </a:r>
          </a:p>
          <a:p>
            <a:pPr lvl="1"/>
            <a:r>
              <a:t>Body Level Two</a:t>
            </a:r>
          </a:p>
          <a:p>
            <a:pPr lvl="2"/>
            <a:r>
              <a:t>Body Level Three</a:t>
            </a:r>
          </a:p>
          <a:p>
            <a:pPr lvl="3"/>
            <a:r>
              <a:t>Body Level Four</a:t>
            </a:r>
          </a:p>
          <a:p>
            <a:pPr lvl="4"/>
            <a:r>
              <a:t>Body Level Five</a:t>
            </a:r>
          </a:p>
        </p:txBody>
      </p:sp>
      <p:sp>
        <p:nvSpPr>
          <p:cNvPr id="68" name="Slide Number"/>
          <p:cNvSpPr txBox="1">
            <a:spLocks noGrp="1"/>
          </p:cNvSpPr>
          <p:nvPr>
            <p:ph type="sldNum" sz="quarter" idx="2"/>
          </p:nvPr>
        </p:nvSpPr>
        <p:spPr>
          <a:xfrm>
            <a:off x="11991452" y="13008841"/>
            <a:ext cx="508351" cy="567459"/>
          </a:xfrm>
          <a:prstGeom prst="rect">
            <a:avLst/>
          </a:prstGeom>
        </p:spPr>
        <p:txBody>
          <a:bodyPr/>
          <a:lstStyle>
            <a:lvl1pPr algn="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75" name="Body Level One…"/>
          <p:cNvSpPr txBox="1">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Body Level One</a:t>
            </a:r>
          </a:p>
          <a:p>
            <a:pPr lvl="1"/>
            <a:r>
              <a:t>Body Level Two</a:t>
            </a:r>
          </a:p>
          <a:p>
            <a:pPr lvl="2"/>
            <a:r>
              <a:t>Body Level Three</a:t>
            </a:r>
          </a:p>
          <a:p>
            <a:pPr lvl="3"/>
            <a:r>
              <a:t>Body Level Four</a:t>
            </a:r>
          </a:p>
          <a:p>
            <a:pPr lvl="4"/>
            <a:r>
              <a:t>Body Level Five</a:t>
            </a:r>
          </a:p>
        </p:txBody>
      </p:sp>
      <p:sp>
        <p:nvSpPr>
          <p:cNvPr id="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83" name="Image"/>
          <p:cNvSpPr>
            <a:spLocks noGrp="1"/>
          </p:cNvSpPr>
          <p:nvPr>
            <p:ph type="pic" sz="quarter" idx="21"/>
          </p:nvPr>
        </p:nvSpPr>
        <p:spPr>
          <a:xfrm>
            <a:off x="15327675" y="6674745"/>
            <a:ext cx="8902514" cy="5912435"/>
          </a:xfrm>
          <a:prstGeom prst="rect">
            <a:avLst/>
          </a:prstGeom>
          <a:ln w="9525">
            <a:round/>
          </a:ln>
        </p:spPr>
        <p:txBody>
          <a:bodyPr lIns="91439" tIns="45719" rIns="91439" bIns="45719" anchor="t">
            <a:noAutofit/>
          </a:bodyPr>
          <a:lstStyle/>
          <a:p>
            <a:endParaRPr/>
          </a:p>
        </p:txBody>
      </p:sp>
      <p:sp>
        <p:nvSpPr>
          <p:cNvPr id="84" name="Image"/>
          <p:cNvSpPr>
            <a:spLocks noGrp="1"/>
          </p:cNvSpPr>
          <p:nvPr>
            <p:ph type="pic" sz="half" idx="22"/>
          </p:nvPr>
        </p:nvSpPr>
        <p:spPr>
          <a:xfrm rot="21600000">
            <a:off x="15779078" y="-2308725"/>
            <a:ext cx="7408334" cy="9423401"/>
          </a:xfrm>
          <a:prstGeom prst="rect">
            <a:avLst/>
          </a:prstGeom>
          <a:ln w="9525">
            <a:round/>
          </a:ln>
        </p:spPr>
        <p:txBody>
          <a:bodyPr lIns="91439" tIns="45719" rIns="91439" bIns="45719" anchor="t">
            <a:noAutofit/>
          </a:bodyPr>
          <a:lstStyle/>
          <a:p>
            <a:endParaRPr/>
          </a:p>
        </p:txBody>
      </p:sp>
      <p:sp>
        <p:nvSpPr>
          <p:cNvPr id="85" name="Image"/>
          <p:cNvSpPr>
            <a:spLocks noGrp="1"/>
          </p:cNvSpPr>
          <p:nvPr>
            <p:ph type="pic" idx="23"/>
          </p:nvPr>
        </p:nvSpPr>
        <p:spPr>
          <a:xfrm rot="21600000">
            <a:off x="-3606800" y="-1397000"/>
            <a:ext cx="22745700" cy="15786101"/>
          </a:xfrm>
          <a:prstGeom prst="rect">
            <a:avLst/>
          </a:prstGeom>
          <a:ln w="9525">
            <a:round/>
          </a:ln>
        </p:spPr>
        <p:txBody>
          <a:bodyPr lIns="91439" tIns="45719" rIns="91439" bIns="45719" anchor="t">
            <a:noAutofit/>
          </a:bodyPr>
          <a:lstStyle/>
          <a:p>
            <a:endParaRP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93" name="“Type a quote here.”"/>
          <p:cNvSpPr txBox="1">
            <a:spLocks noGrp="1"/>
          </p:cNvSpPr>
          <p:nvPr>
            <p:ph type="body" sz="quarter" idx="21"/>
          </p:nvPr>
        </p:nvSpPr>
        <p:spPr>
          <a:xfrm>
            <a:off x="2374900" y="6405178"/>
            <a:ext cx="19621500" cy="943744"/>
          </a:xfrm>
          <a:prstGeom prst="rect">
            <a:avLst/>
          </a:prstGeom>
        </p:spPr>
        <p:txBody>
          <a:bodyPr>
            <a:spAutoFit/>
          </a:bodyPr>
          <a:lstStyle>
            <a:lvl1pPr marL="0" indent="0" algn="ctr">
              <a:spcBef>
                <a:spcPts val="3400"/>
              </a:spcBef>
              <a:buSzTx/>
              <a:buNone/>
              <a:defRPr sz="5200"/>
            </a:lvl1pPr>
          </a:lstStyle>
          <a:p>
            <a:r>
              <a:t>“Type a quote here.”</a:t>
            </a:r>
          </a:p>
        </p:txBody>
      </p:sp>
      <p:sp>
        <p:nvSpPr>
          <p:cNvPr id="94" name="–Johnny Appleseed"/>
          <p:cNvSpPr txBox="1">
            <a:spLocks noGrp="1"/>
          </p:cNvSpPr>
          <p:nvPr>
            <p:ph type="body" sz="quarter" idx="22"/>
          </p:nvPr>
        </p:nvSpPr>
        <p:spPr>
          <a:xfrm>
            <a:off x="2374900" y="8966200"/>
            <a:ext cx="19621500" cy="711200"/>
          </a:xfrm>
          <a:prstGeom prst="rect">
            <a:avLst/>
          </a:prstGeom>
        </p:spPr>
        <p:txBody>
          <a:bodyPr anchor="t">
            <a:spAutoFit/>
          </a:bodyPr>
          <a:lstStyle>
            <a:lvl1pPr marL="0" indent="0" algn="ctr">
              <a:spcBef>
                <a:spcPts val="0"/>
              </a:spcBef>
              <a:buSzTx/>
              <a:buNone/>
              <a:defRPr sz="3200"/>
            </a:lvl1pPr>
          </a:lstStyle>
          <a:p>
            <a:r>
              <a:t>–Johnny Appleseed</a:t>
            </a:r>
          </a:p>
        </p:txBody>
      </p:sp>
      <p:sp>
        <p:nvSpPr>
          <p:cNvPr id="9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2"/>
          <a:srcRect/>
          <a:stretch>
            <a:fillRect/>
          </a:stretch>
        </a:blipFill>
        <a:effectLst/>
      </p:bgPr>
    </p:bg>
    <p:spTree>
      <p:nvGrpSpPr>
        <p:cNvPr id="1" name=""/>
        <p:cNvGrpSpPr/>
        <p:nvPr/>
      </p:nvGrpSpPr>
      <p:grpSpPr>
        <a:xfrm>
          <a:off x="0" y="0"/>
          <a:ext cx="0" cy="0"/>
          <a:chOff x="0" y="0"/>
          <a:chExt cx="0" cy="0"/>
        </a:xfrm>
      </p:grpSpPr>
      <p:sp>
        <p:nvSpPr>
          <p:cNvPr id="2" name="Body Level One…"/>
          <p:cNvSpPr txBox="1">
            <a:spLocks noGrp="1"/>
          </p:cNvSpPr>
          <p:nvPr>
            <p:ph type="body" idx="1"/>
          </p:nvPr>
        </p:nvSpPr>
        <p:spPr>
          <a:xfrm>
            <a:off x="1778000" y="1498600"/>
            <a:ext cx="20828000" cy="107188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lvl1pPr>
              <a:buBlip>
                <a:blip r:embed="rId13"/>
              </a:buBlip>
            </a:lvl1pPr>
            <a:lvl2pPr>
              <a:buBlip>
                <a:blip r:embed="rId13"/>
              </a:buBlip>
            </a:lvl2pPr>
            <a:lvl3pPr>
              <a:buBlip>
                <a:blip r:embed="rId13"/>
              </a:buBlip>
            </a:lvl3pPr>
            <a:lvl4pPr>
              <a:buBlip>
                <a:blip r:embed="rId13"/>
              </a:buBlip>
            </a:lvl4pPr>
            <a:lvl5pPr>
              <a:buBlip>
                <a:blip r:embed="rId13"/>
              </a:buBlip>
            </a:lvl5pPr>
          </a:lstStyle>
          <a:p>
            <a:r>
              <a:t>Body Level One</a:t>
            </a:r>
          </a:p>
          <a:p>
            <a:pPr lvl="1"/>
            <a:r>
              <a:t>Body Level Two</a:t>
            </a:r>
          </a:p>
          <a:p>
            <a:pPr lvl="2"/>
            <a:r>
              <a:t>Body Level Three</a:t>
            </a:r>
          </a:p>
          <a:p>
            <a:pPr lvl="3"/>
            <a:r>
              <a:t>Body Level Four</a:t>
            </a:r>
          </a:p>
          <a:p>
            <a:pPr lvl="4"/>
            <a:r>
              <a:t>Body Level Five</a:t>
            </a:r>
          </a:p>
        </p:txBody>
      </p:sp>
      <p:sp>
        <p:nvSpPr>
          <p:cNvPr id="3" name="Title Text"/>
          <p:cNvSpPr txBox="1">
            <a:spLocks noGrp="1"/>
          </p:cNvSpPr>
          <p:nvPr>
            <p:ph type="title"/>
          </p:nvPr>
        </p:nvSpPr>
        <p:spPr>
          <a:xfrm>
            <a:off x="1778000" y="355600"/>
            <a:ext cx="20828000" cy="34925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Title Text</a:t>
            </a:r>
          </a:p>
        </p:txBody>
      </p:sp>
      <p:sp>
        <p:nvSpPr>
          <p:cNvPr id="4" name="Slide Number"/>
          <p:cNvSpPr txBox="1">
            <a:spLocks noGrp="1"/>
          </p:cNvSpPr>
          <p:nvPr>
            <p:ph type="sldNum" sz="quarter" idx="2"/>
          </p:nvPr>
        </p:nvSpPr>
        <p:spPr>
          <a:xfrm>
            <a:off x="11936944" y="13008841"/>
            <a:ext cx="508351" cy="567459"/>
          </a:xfrm>
          <a:prstGeom prst="rect">
            <a:avLst/>
          </a:prstGeom>
          <a:ln w="12700">
            <a:miter lim="400000"/>
          </a:ln>
        </p:spPr>
        <p:txBody>
          <a:bodyPr wrap="none" lIns="50800" tIns="50800" rIns="50800" bIns="50800" anchor="b">
            <a:spAutoFit/>
          </a:bodyPr>
          <a:lstStyle>
            <a:lvl1pPr>
              <a:defRPr sz="2400"/>
            </a:lvl1pPr>
          </a:lstStyle>
          <a:p>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spd="med"/>
  <p:txStyles>
    <p:titleStyle>
      <a:lvl1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1pPr>
      <a:lvl2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2pPr>
      <a:lvl3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3pPr>
      <a:lvl4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4pPr>
      <a:lvl5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5pPr>
      <a:lvl6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6pPr>
      <a:lvl7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7pPr>
      <a:lvl8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8pPr>
      <a:lvl9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9pPr>
    </p:titleStyle>
    <p:bodyStyle>
      <a:lvl1pPr marL="762000" marR="0" indent="-762000" algn="l" defTabSz="647700" rtl="0" latinLnBrk="0">
        <a:lnSpc>
          <a:spcPct val="100000"/>
        </a:lnSpc>
        <a:spcBef>
          <a:spcPts val="5100"/>
        </a:spcBef>
        <a:spcAft>
          <a:spcPts val="0"/>
        </a:spcAft>
        <a:buClrTx/>
        <a:buSzPct val="43000"/>
        <a:buFontTx/>
        <a:buBlip>
          <a:blip r:embed="rId13"/>
        </a:buBlip>
        <a:tabLst/>
        <a:defRPr sz="5000" b="0" i="0" u="none" strike="noStrike" cap="none" spc="0" baseline="0">
          <a:solidFill>
            <a:srgbClr val="FFFFFF"/>
          </a:solidFill>
          <a:uFillTx/>
          <a:latin typeface="+mn-lt"/>
          <a:ea typeface="+mn-ea"/>
          <a:cs typeface="+mn-cs"/>
          <a:sym typeface="Chalkduster"/>
        </a:defRPr>
      </a:lvl1pPr>
      <a:lvl2pPr marL="1524000" marR="0" indent="-762000" algn="l" defTabSz="647700" rtl="0" latinLnBrk="0">
        <a:lnSpc>
          <a:spcPct val="100000"/>
        </a:lnSpc>
        <a:spcBef>
          <a:spcPts val="5100"/>
        </a:spcBef>
        <a:spcAft>
          <a:spcPts val="0"/>
        </a:spcAft>
        <a:buClrTx/>
        <a:buSzPct val="43000"/>
        <a:buFontTx/>
        <a:buBlip>
          <a:blip r:embed="rId13"/>
        </a:buBlip>
        <a:tabLst/>
        <a:defRPr sz="5000" b="0" i="0" u="none" strike="noStrike" cap="none" spc="0" baseline="0">
          <a:solidFill>
            <a:srgbClr val="FFFFFF"/>
          </a:solidFill>
          <a:uFillTx/>
          <a:latin typeface="+mn-lt"/>
          <a:ea typeface="+mn-ea"/>
          <a:cs typeface="+mn-cs"/>
          <a:sym typeface="Chalkduster"/>
        </a:defRPr>
      </a:lvl2pPr>
      <a:lvl3pPr marL="2286000" marR="0" indent="-762000" algn="l" defTabSz="647700" rtl="0" latinLnBrk="0">
        <a:lnSpc>
          <a:spcPct val="100000"/>
        </a:lnSpc>
        <a:spcBef>
          <a:spcPts val="5100"/>
        </a:spcBef>
        <a:spcAft>
          <a:spcPts val="0"/>
        </a:spcAft>
        <a:buClrTx/>
        <a:buSzPct val="43000"/>
        <a:buFontTx/>
        <a:buBlip>
          <a:blip r:embed="rId13"/>
        </a:buBlip>
        <a:tabLst/>
        <a:defRPr sz="5000" b="0" i="0" u="none" strike="noStrike" cap="none" spc="0" baseline="0">
          <a:solidFill>
            <a:srgbClr val="FFFFFF"/>
          </a:solidFill>
          <a:uFillTx/>
          <a:latin typeface="+mn-lt"/>
          <a:ea typeface="+mn-ea"/>
          <a:cs typeface="+mn-cs"/>
          <a:sym typeface="Chalkduster"/>
        </a:defRPr>
      </a:lvl3pPr>
      <a:lvl4pPr marL="3048000" marR="0" indent="-762000" algn="l" defTabSz="647700" rtl="0" latinLnBrk="0">
        <a:lnSpc>
          <a:spcPct val="100000"/>
        </a:lnSpc>
        <a:spcBef>
          <a:spcPts val="5100"/>
        </a:spcBef>
        <a:spcAft>
          <a:spcPts val="0"/>
        </a:spcAft>
        <a:buClrTx/>
        <a:buSzPct val="43000"/>
        <a:buFontTx/>
        <a:buBlip>
          <a:blip r:embed="rId13"/>
        </a:buBlip>
        <a:tabLst/>
        <a:defRPr sz="5000" b="0" i="0" u="none" strike="noStrike" cap="none" spc="0" baseline="0">
          <a:solidFill>
            <a:srgbClr val="FFFFFF"/>
          </a:solidFill>
          <a:uFillTx/>
          <a:latin typeface="+mn-lt"/>
          <a:ea typeface="+mn-ea"/>
          <a:cs typeface="+mn-cs"/>
          <a:sym typeface="Chalkduster"/>
        </a:defRPr>
      </a:lvl4pPr>
      <a:lvl5pPr marL="3810000" marR="0" indent="-762000" algn="l" defTabSz="647700" rtl="0" latinLnBrk="0">
        <a:lnSpc>
          <a:spcPct val="100000"/>
        </a:lnSpc>
        <a:spcBef>
          <a:spcPts val="5100"/>
        </a:spcBef>
        <a:spcAft>
          <a:spcPts val="0"/>
        </a:spcAft>
        <a:buClrTx/>
        <a:buSzPct val="43000"/>
        <a:buFontTx/>
        <a:buBlip>
          <a:blip r:embed="rId13"/>
        </a:buBlip>
        <a:tabLst/>
        <a:defRPr sz="5000" b="0" i="0" u="none" strike="noStrike" cap="none" spc="0" baseline="0">
          <a:solidFill>
            <a:srgbClr val="FFFFFF"/>
          </a:solidFill>
          <a:uFillTx/>
          <a:latin typeface="+mn-lt"/>
          <a:ea typeface="+mn-ea"/>
          <a:cs typeface="+mn-cs"/>
          <a:sym typeface="Chalkduster"/>
        </a:defRPr>
      </a:lvl5pPr>
      <a:lvl6pPr marL="4572000" marR="0" indent="-762000" algn="l" defTabSz="647700" rtl="0" latinLnBrk="0">
        <a:lnSpc>
          <a:spcPct val="100000"/>
        </a:lnSpc>
        <a:spcBef>
          <a:spcPts val="5100"/>
        </a:spcBef>
        <a:spcAft>
          <a:spcPts val="0"/>
        </a:spcAft>
        <a:buClrTx/>
        <a:buSzPct val="43000"/>
        <a:buFontTx/>
        <a:buBlip>
          <a:blip r:embed="rId13"/>
        </a:buBlip>
        <a:tabLst/>
        <a:defRPr sz="5000" b="0" i="0" u="none" strike="noStrike" cap="none" spc="0" baseline="0">
          <a:solidFill>
            <a:srgbClr val="FFFFFF"/>
          </a:solidFill>
          <a:uFillTx/>
          <a:latin typeface="+mn-lt"/>
          <a:ea typeface="+mn-ea"/>
          <a:cs typeface="+mn-cs"/>
          <a:sym typeface="Chalkduster"/>
        </a:defRPr>
      </a:lvl6pPr>
      <a:lvl7pPr marL="5334000" marR="0" indent="-762000" algn="l" defTabSz="647700" rtl="0" latinLnBrk="0">
        <a:lnSpc>
          <a:spcPct val="100000"/>
        </a:lnSpc>
        <a:spcBef>
          <a:spcPts val="5100"/>
        </a:spcBef>
        <a:spcAft>
          <a:spcPts val="0"/>
        </a:spcAft>
        <a:buClrTx/>
        <a:buSzPct val="43000"/>
        <a:buFontTx/>
        <a:buBlip>
          <a:blip r:embed="rId13"/>
        </a:buBlip>
        <a:tabLst/>
        <a:defRPr sz="5000" b="0" i="0" u="none" strike="noStrike" cap="none" spc="0" baseline="0">
          <a:solidFill>
            <a:srgbClr val="FFFFFF"/>
          </a:solidFill>
          <a:uFillTx/>
          <a:latin typeface="+mn-lt"/>
          <a:ea typeface="+mn-ea"/>
          <a:cs typeface="+mn-cs"/>
          <a:sym typeface="Chalkduster"/>
        </a:defRPr>
      </a:lvl7pPr>
      <a:lvl8pPr marL="6096000" marR="0" indent="-762000" algn="l" defTabSz="647700" rtl="0" latinLnBrk="0">
        <a:lnSpc>
          <a:spcPct val="100000"/>
        </a:lnSpc>
        <a:spcBef>
          <a:spcPts val="5100"/>
        </a:spcBef>
        <a:spcAft>
          <a:spcPts val="0"/>
        </a:spcAft>
        <a:buClrTx/>
        <a:buSzPct val="43000"/>
        <a:buFontTx/>
        <a:buBlip>
          <a:blip r:embed="rId13"/>
        </a:buBlip>
        <a:tabLst/>
        <a:defRPr sz="5000" b="0" i="0" u="none" strike="noStrike" cap="none" spc="0" baseline="0">
          <a:solidFill>
            <a:srgbClr val="FFFFFF"/>
          </a:solidFill>
          <a:uFillTx/>
          <a:latin typeface="+mn-lt"/>
          <a:ea typeface="+mn-ea"/>
          <a:cs typeface="+mn-cs"/>
          <a:sym typeface="Chalkduster"/>
        </a:defRPr>
      </a:lvl8pPr>
      <a:lvl9pPr marL="6858000" marR="0" indent="-762000" algn="l" defTabSz="647700" rtl="0" latinLnBrk="0">
        <a:lnSpc>
          <a:spcPct val="100000"/>
        </a:lnSpc>
        <a:spcBef>
          <a:spcPts val="5100"/>
        </a:spcBef>
        <a:spcAft>
          <a:spcPts val="0"/>
        </a:spcAft>
        <a:buClrTx/>
        <a:buSzPct val="43000"/>
        <a:buFontTx/>
        <a:buBlip>
          <a:blip r:embed="rId13"/>
        </a:buBlip>
        <a:tabLst/>
        <a:defRPr sz="5000" b="0" i="0" u="none" strike="noStrike" cap="none" spc="0" baseline="0">
          <a:solidFill>
            <a:srgbClr val="FFFFFF"/>
          </a:solidFill>
          <a:uFillTx/>
          <a:latin typeface="+mn-lt"/>
          <a:ea typeface="+mn-ea"/>
          <a:cs typeface="+mn-cs"/>
          <a:sym typeface="Chalkduster"/>
        </a:defRPr>
      </a:lvl9pPr>
    </p:bodyStyle>
    <p:otherStyle>
      <a:lvl1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1pPr>
      <a:lvl2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2pPr>
      <a:lvl3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3pPr>
      <a:lvl4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4pPr>
      <a:lvl5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5pPr>
      <a:lvl6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6pPr>
      <a:lvl7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7pPr>
      <a:lvl8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8pPr>
      <a:lvl9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youtube.com/watch?v=jWAn_JxMrWo" TargetMode="Externa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Welcome to Ash Class!"/>
          <p:cNvSpPr txBox="1">
            <a:spLocks noGrp="1"/>
          </p:cNvSpPr>
          <p:nvPr>
            <p:ph type="title"/>
          </p:nvPr>
        </p:nvSpPr>
        <p:spPr>
          <a:xfrm>
            <a:off x="2078653" y="1779944"/>
            <a:ext cx="10858500" cy="4906606"/>
          </a:xfrm>
          <a:prstGeom prst="rect">
            <a:avLst/>
          </a:prstGeom>
        </p:spPr>
        <p:txBody>
          <a:bodyPr>
            <a:noAutofit/>
          </a:bodyPr>
          <a:lstStyle>
            <a:lvl1pPr>
              <a:defRPr>
                <a:latin typeface="Twinkl Precursive Thin"/>
                <a:ea typeface="Twinkl Precursive Thin"/>
                <a:cs typeface="Twinkl Precursive Thin"/>
                <a:sym typeface="Twinkl Precursive Thin"/>
              </a:defRPr>
            </a:lvl1pPr>
          </a:lstStyle>
          <a:p>
            <a:r>
              <a:rPr sz="15600" dirty="0"/>
              <a:t>Welcome to </a:t>
            </a:r>
            <a:r>
              <a:rPr lang="en-GB" sz="15600" dirty="0"/>
              <a:t>Ash</a:t>
            </a:r>
            <a:r>
              <a:rPr sz="15600" dirty="0"/>
              <a:t> Class!</a:t>
            </a:r>
          </a:p>
        </p:txBody>
      </p:sp>
      <p:sp>
        <p:nvSpPr>
          <p:cNvPr id="121" name="Parent Information Session…"/>
          <p:cNvSpPr txBox="1">
            <a:spLocks noGrp="1"/>
          </p:cNvSpPr>
          <p:nvPr>
            <p:ph type="body" sz="half" idx="1"/>
          </p:nvPr>
        </p:nvSpPr>
        <p:spPr>
          <a:xfrm>
            <a:off x="1574800" y="5475059"/>
            <a:ext cx="10858500" cy="6161726"/>
          </a:xfrm>
          <a:prstGeom prst="rect">
            <a:avLst/>
          </a:prstGeom>
        </p:spPr>
        <p:txBody>
          <a:bodyPr/>
          <a:lstStyle/>
          <a:p>
            <a:pPr>
              <a:defRPr b="1">
                <a:latin typeface="Twinkl"/>
                <a:ea typeface="Twinkl"/>
                <a:cs typeface="Twinkl"/>
                <a:sym typeface="Twinkl"/>
              </a:defRPr>
            </a:pPr>
            <a:endParaRPr lang="en-GB" dirty="0"/>
          </a:p>
          <a:p>
            <a:pPr>
              <a:defRPr b="1">
                <a:latin typeface="Twinkl"/>
                <a:ea typeface="Twinkl"/>
                <a:cs typeface="Twinkl"/>
                <a:sym typeface="Twinkl"/>
              </a:defRPr>
            </a:pPr>
            <a:endParaRPr dirty="0"/>
          </a:p>
          <a:p>
            <a:pPr>
              <a:defRPr b="1">
                <a:latin typeface="Twinkl"/>
                <a:ea typeface="Twinkl"/>
                <a:cs typeface="Twinkl"/>
                <a:sym typeface="Twinkl"/>
              </a:defRPr>
            </a:pPr>
            <a:r>
              <a:rPr dirty="0"/>
              <a:t>Parent Information Session</a:t>
            </a:r>
          </a:p>
          <a:p>
            <a:pPr>
              <a:defRPr b="1">
                <a:latin typeface="Twinkl"/>
                <a:ea typeface="Twinkl"/>
                <a:cs typeface="Twinkl"/>
                <a:sym typeface="Twinkl"/>
              </a:defRPr>
            </a:pPr>
            <a:r>
              <a:rPr dirty="0"/>
              <a:t>September </a:t>
            </a:r>
            <a:r>
              <a:rPr lang="en-GB" dirty="0"/>
              <a:t>2025</a:t>
            </a:r>
          </a:p>
          <a:p>
            <a:pPr>
              <a:defRPr b="1">
                <a:latin typeface="Twinkl"/>
                <a:ea typeface="Twinkl"/>
                <a:cs typeface="Twinkl"/>
                <a:sym typeface="Twinkl"/>
              </a:defRPr>
            </a:pPr>
            <a:endParaRPr dirty="0"/>
          </a:p>
        </p:txBody>
      </p:sp>
      <p:pic>
        <p:nvPicPr>
          <p:cNvPr id="122" name="Screenshot 2021-07-02 at 17.09.55.png" descr="Screenshot 2021-07-02 at 17.09.55.png"/>
          <p:cNvPicPr>
            <a:picLocks noChangeAspect="1"/>
          </p:cNvPicPr>
          <p:nvPr/>
        </p:nvPicPr>
        <p:blipFill>
          <a:blip r:embed="rId2"/>
          <a:stretch>
            <a:fillRect/>
          </a:stretch>
        </p:blipFill>
        <p:spPr>
          <a:xfrm>
            <a:off x="14755434" y="3384489"/>
            <a:ext cx="6963531" cy="6604122"/>
          </a:xfrm>
          <a:prstGeom prst="rect">
            <a:avLst/>
          </a:prstGeom>
          <a:ln w="889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Expectations"/>
          <p:cNvSpPr txBox="1">
            <a:spLocks noGrp="1"/>
          </p:cNvSpPr>
          <p:nvPr>
            <p:ph type="title"/>
          </p:nvPr>
        </p:nvSpPr>
        <p:spPr>
          <a:prstGeom prst="rect">
            <a:avLst/>
          </a:prstGeom>
        </p:spPr>
        <p:txBody>
          <a:bodyPr/>
          <a:lstStyle>
            <a:lvl1pPr>
              <a:defRPr>
                <a:latin typeface="Twinkl Precursive Thin"/>
                <a:ea typeface="Twinkl Precursive Thin"/>
                <a:cs typeface="Twinkl Precursive Thin"/>
                <a:sym typeface="Twinkl Precursive Thin"/>
              </a:defRPr>
            </a:lvl1pPr>
          </a:lstStyle>
          <a:p>
            <a:r>
              <a:t>Expectations</a:t>
            </a:r>
          </a:p>
        </p:txBody>
      </p:sp>
      <p:sp>
        <p:nvSpPr>
          <p:cNvPr id="125" name="As a class, we have come up with our own rules and have signed these with our fingerprint as a sign of agreement.…"/>
          <p:cNvSpPr txBox="1">
            <a:spLocks noGrp="1"/>
          </p:cNvSpPr>
          <p:nvPr>
            <p:ph type="body" idx="1"/>
          </p:nvPr>
        </p:nvSpPr>
        <p:spPr>
          <a:xfrm>
            <a:off x="1777999" y="3378200"/>
            <a:ext cx="20828001" cy="9118600"/>
          </a:xfrm>
          <a:prstGeom prst="rect">
            <a:avLst/>
          </a:prstGeom>
        </p:spPr>
        <p:txBody>
          <a:bodyPr>
            <a:normAutofit fontScale="77500" lnSpcReduction="20000"/>
          </a:bodyPr>
          <a:lstStyle/>
          <a:p>
            <a:pPr marL="762000" indent="-762000">
              <a:spcBef>
                <a:spcPts val="5100"/>
              </a:spcBef>
              <a:defRPr sz="5000">
                <a:latin typeface="Twinkl"/>
                <a:ea typeface="Twinkl"/>
                <a:cs typeface="Twinkl"/>
                <a:sym typeface="Twinkl"/>
              </a:defRPr>
            </a:pPr>
            <a:r>
              <a:rPr sz="6000" dirty="0"/>
              <a:t>As a class, we have come up with our own </a:t>
            </a:r>
            <a:r>
              <a:rPr lang="en-GB" sz="6000" dirty="0"/>
              <a:t>agreement to ensure we have a classroom where we feel happy, excited to learn and safe – the Three R’s… Respect yourself, respect others, respect our learning environment. </a:t>
            </a:r>
          </a:p>
          <a:p>
            <a:pPr marL="762000" indent="-762000">
              <a:spcBef>
                <a:spcPts val="5100"/>
              </a:spcBef>
              <a:buBlip>
                <a:blip r:embed="rId3"/>
              </a:buBlip>
              <a:defRPr sz="5000">
                <a:latin typeface="Twinkl"/>
                <a:ea typeface="Twinkl"/>
                <a:cs typeface="Twinkl"/>
                <a:sym typeface="Twinkl"/>
              </a:defRPr>
            </a:pPr>
            <a:r>
              <a:rPr sz="6000" dirty="0"/>
              <a:t>We also follow our school rules and encourage </a:t>
            </a:r>
            <a:r>
              <a:rPr lang="en-GB" sz="6000" dirty="0"/>
              <a:t>independence through the 5 Bs and our learning behaviours. </a:t>
            </a:r>
          </a:p>
          <a:p>
            <a:pPr marL="762000" indent="-762000">
              <a:spcBef>
                <a:spcPts val="5100"/>
              </a:spcBef>
              <a:buBlip>
                <a:blip r:embed="rId3"/>
              </a:buBlip>
              <a:defRPr sz="5000">
                <a:latin typeface="Twinkl"/>
                <a:ea typeface="Twinkl"/>
                <a:cs typeface="Twinkl"/>
                <a:sym typeface="Twinkl"/>
              </a:defRPr>
            </a:pPr>
            <a:r>
              <a:rPr lang="en-US" sz="6000" dirty="0"/>
              <a:t> In KS2 we encourage children to take responsibility for their learning, for example,  this could be writing in their own reading in their diaries or making time to practice times tables. They are also expected to be responsible for their own belongings and for keeping our classroom environment neat and tidy. </a:t>
            </a:r>
          </a:p>
          <a:p>
            <a:pPr marL="762000" indent="-762000">
              <a:spcBef>
                <a:spcPts val="5100"/>
              </a:spcBef>
              <a:defRPr sz="5000">
                <a:latin typeface="Twinkl"/>
                <a:ea typeface="Twinkl"/>
                <a:cs typeface="Twinkl"/>
                <a:sym typeface="Twinkl"/>
              </a:defRPr>
            </a:pPr>
            <a:r>
              <a:rPr lang="en-US" sz="6000" dirty="0"/>
              <a:t>We are all accountable for our </a:t>
            </a:r>
            <a:r>
              <a:rPr lang="en-US" sz="6000" dirty="0" err="1"/>
              <a:t>behaviour</a:t>
            </a:r>
            <a:r>
              <a:rPr lang="en-US" sz="6000" dirty="0"/>
              <a:t> in Ash class and although we may not be friends with everyone, we can be friendly and respectful of each other.</a:t>
            </a:r>
          </a:p>
          <a:p>
            <a:pPr marL="762000" indent="-762000">
              <a:spcBef>
                <a:spcPts val="5100"/>
              </a:spcBef>
              <a:buBlip>
                <a:blip r:embed="rId3"/>
              </a:buBlip>
              <a:defRPr sz="5000">
                <a:latin typeface="Twinkl"/>
                <a:ea typeface="Twinkl"/>
                <a:cs typeface="Twinkl"/>
                <a:sym typeface="Twinkl"/>
              </a:defRPr>
            </a:pPr>
            <a:endParaRPr sz="6000" dirty="0"/>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Behaviour &amp; Rewards"/>
          <p:cNvSpPr txBox="1">
            <a:spLocks noGrp="1"/>
          </p:cNvSpPr>
          <p:nvPr>
            <p:ph type="title"/>
          </p:nvPr>
        </p:nvSpPr>
        <p:spPr>
          <a:xfrm>
            <a:off x="1778000" y="-153286"/>
            <a:ext cx="20828000" cy="2286000"/>
          </a:xfrm>
          <a:prstGeom prst="rect">
            <a:avLst/>
          </a:prstGeom>
        </p:spPr>
        <p:txBody>
          <a:bodyPr/>
          <a:lstStyle>
            <a:lvl1pPr>
              <a:defRPr>
                <a:latin typeface="Twinkl Precursive Thin"/>
                <a:ea typeface="Twinkl Precursive Thin"/>
                <a:cs typeface="Twinkl Precursive Thin"/>
                <a:sym typeface="Twinkl Precursive Thin"/>
              </a:defRPr>
            </a:lvl1pPr>
          </a:lstStyle>
          <a:p>
            <a:r>
              <a:rPr dirty="0" err="1"/>
              <a:t>Behaviour</a:t>
            </a:r>
            <a:r>
              <a:rPr dirty="0"/>
              <a:t> &amp; Rewards</a:t>
            </a:r>
          </a:p>
        </p:txBody>
      </p:sp>
      <p:sp>
        <p:nvSpPr>
          <p:cNvPr id="131" name="Behaviour: R/O/G, stepping stones and one star system, table points, house points, house stars.…"/>
          <p:cNvSpPr txBox="1">
            <a:spLocks noGrp="1"/>
          </p:cNvSpPr>
          <p:nvPr>
            <p:ph type="body" idx="1"/>
          </p:nvPr>
        </p:nvSpPr>
        <p:spPr>
          <a:xfrm>
            <a:off x="956930" y="2485066"/>
            <a:ext cx="22074372" cy="9118600"/>
          </a:xfrm>
          <a:prstGeom prst="rect">
            <a:avLst/>
          </a:prstGeom>
        </p:spPr>
        <p:txBody>
          <a:bodyPr>
            <a:noAutofit/>
          </a:bodyPr>
          <a:lstStyle/>
          <a:p>
            <a:pPr>
              <a:buBlip>
                <a:blip r:embed="rId2"/>
              </a:buBlip>
              <a:defRPr>
                <a:latin typeface="Twinkl"/>
                <a:ea typeface="Twinkl"/>
                <a:cs typeface="Twinkl"/>
                <a:sym typeface="Twinkl"/>
              </a:defRPr>
            </a:pPr>
            <a:r>
              <a:rPr lang="en-GB" sz="5400" dirty="0"/>
              <a:t>This term has seen the introduction of our positive behaviour system. All children begin on the green and may move onto the rainbow and earn house points by displaying  good learning behaviours. For exceptional effort, work or behaviour, children maybe moved to the star where they are awarded 10 house points.</a:t>
            </a:r>
          </a:p>
          <a:p>
            <a:pPr>
              <a:buBlip>
                <a:blip r:embed="rId2"/>
              </a:buBlip>
              <a:defRPr>
                <a:latin typeface="Twinkl"/>
                <a:ea typeface="Twinkl"/>
                <a:cs typeface="Twinkl"/>
                <a:sym typeface="Twinkl"/>
              </a:defRPr>
            </a:pPr>
            <a:r>
              <a:rPr lang="en-GB" sz="5400" dirty="0"/>
              <a:t>Each week, children from the class will be nominated for the learning behaviour of the week award and headteachers award. </a:t>
            </a:r>
          </a:p>
          <a:p>
            <a:pPr>
              <a:buBlip>
                <a:blip r:embed="rId2"/>
              </a:buBlip>
              <a:defRPr>
                <a:latin typeface="Twinkl"/>
                <a:ea typeface="Twinkl"/>
                <a:cs typeface="Twinkl"/>
                <a:sym typeface="Twinkl"/>
              </a:defRPr>
            </a:pPr>
            <a:r>
              <a:rPr lang="en-GB" sz="5400" dirty="0"/>
              <a:t>Reading underpins all of our learning. Regular reading is rewarded with bronze, silver, gold and platinum awards. To earn these, children need to record at least four reads a week in their diaries over ten weeks.</a:t>
            </a:r>
          </a:p>
          <a:p>
            <a:pPr>
              <a:buBlip>
                <a:blip r:embed="rId2"/>
              </a:buBlip>
              <a:defRPr>
                <a:latin typeface="Twinkl"/>
                <a:ea typeface="Twinkl"/>
                <a:cs typeface="Twinkl"/>
                <a:sym typeface="Twinkl"/>
              </a:defRPr>
            </a:pPr>
            <a:r>
              <a:rPr lang="en-GB" sz="5400" dirty="0"/>
              <a:t>Times table </a:t>
            </a:r>
            <a:r>
              <a:rPr lang="en-GB" sz="5400" dirty="0" err="1"/>
              <a:t>rockstar</a:t>
            </a:r>
            <a:r>
              <a:rPr lang="en-GB" sz="5400" dirty="0"/>
              <a:t> certificates can be earned through regular engagement with the app.</a:t>
            </a:r>
            <a:endParaRPr sz="5400" dirty="0"/>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Topic"/>
          <p:cNvSpPr txBox="1">
            <a:spLocks noGrp="1"/>
          </p:cNvSpPr>
          <p:nvPr>
            <p:ph type="title"/>
          </p:nvPr>
        </p:nvSpPr>
        <p:spPr>
          <a:xfrm>
            <a:off x="1675063" y="251795"/>
            <a:ext cx="20828000" cy="2286000"/>
          </a:xfrm>
          <a:prstGeom prst="rect">
            <a:avLst/>
          </a:prstGeom>
        </p:spPr>
        <p:txBody>
          <a:bodyPr>
            <a:normAutofit/>
          </a:bodyPr>
          <a:lstStyle>
            <a:lvl1pPr>
              <a:defRPr>
                <a:latin typeface="Twinkl Precursive Thin"/>
                <a:ea typeface="Twinkl Precursive Thin"/>
                <a:cs typeface="Twinkl Precursive Thin"/>
                <a:sym typeface="Twinkl Precursive Thin"/>
              </a:defRPr>
            </a:lvl1pPr>
          </a:lstStyle>
          <a:p>
            <a:r>
              <a:rPr lang="en-GB" sz="9600" dirty="0"/>
              <a:t>Daily wellbeing check in</a:t>
            </a:r>
            <a:br>
              <a:rPr lang="en-GB" sz="9600" dirty="0"/>
            </a:br>
            <a:endParaRPr sz="4400" dirty="0"/>
          </a:p>
        </p:txBody>
      </p:sp>
      <p:pic>
        <p:nvPicPr>
          <p:cNvPr id="3" name="Picture 2" descr="A screenshot of a computer screen&#10;&#10;AI-generated content may be incorrect.">
            <a:extLst>
              <a:ext uri="{FF2B5EF4-FFF2-40B4-BE49-F238E27FC236}">
                <a16:creationId xmlns:a16="http://schemas.microsoft.com/office/drawing/2014/main" id="{F8ABBF1B-84F3-442F-51E0-2CE49FD1D2EA}"/>
              </a:ext>
            </a:extLst>
          </p:cNvPr>
          <p:cNvPicPr>
            <a:picLocks noChangeAspect="1"/>
          </p:cNvPicPr>
          <p:nvPr/>
        </p:nvPicPr>
        <p:blipFill>
          <a:blip r:embed="rId2"/>
          <a:stretch>
            <a:fillRect/>
          </a:stretch>
        </p:blipFill>
        <p:spPr>
          <a:xfrm>
            <a:off x="595422" y="4373164"/>
            <a:ext cx="9930167" cy="4341985"/>
          </a:xfrm>
          <a:prstGeom prst="rect">
            <a:avLst/>
          </a:prstGeom>
        </p:spPr>
      </p:pic>
      <p:pic>
        <p:nvPicPr>
          <p:cNvPr id="4" name="Picture 3" descr="A diagram of different emotions&#10;&#10;AI-generated content may be incorrect.">
            <a:extLst>
              <a:ext uri="{FF2B5EF4-FFF2-40B4-BE49-F238E27FC236}">
                <a16:creationId xmlns:a16="http://schemas.microsoft.com/office/drawing/2014/main" id="{8986AFC6-38C5-6F75-6CAB-79895B7E77A8}"/>
              </a:ext>
            </a:extLst>
          </p:cNvPr>
          <p:cNvPicPr>
            <a:picLocks noChangeAspect="1"/>
          </p:cNvPicPr>
          <p:nvPr/>
        </p:nvPicPr>
        <p:blipFill>
          <a:blip r:embed="rId3"/>
          <a:stretch>
            <a:fillRect/>
          </a:stretch>
        </p:blipFill>
        <p:spPr>
          <a:xfrm>
            <a:off x="14151817" y="4317302"/>
            <a:ext cx="9723166" cy="4341986"/>
          </a:xfrm>
          <a:prstGeom prst="rect">
            <a:avLst/>
          </a:prstGeom>
        </p:spPr>
      </p:pic>
      <p:pic>
        <p:nvPicPr>
          <p:cNvPr id="5" name="Picture 4" descr="A diagram of different emotions&#10;&#10;AI-generated content may be incorrect.">
            <a:extLst>
              <a:ext uri="{FF2B5EF4-FFF2-40B4-BE49-F238E27FC236}">
                <a16:creationId xmlns:a16="http://schemas.microsoft.com/office/drawing/2014/main" id="{9F898EC5-6179-0FEC-42AC-8DD719107ED6}"/>
              </a:ext>
            </a:extLst>
          </p:cNvPr>
          <p:cNvPicPr>
            <a:picLocks noChangeAspect="1"/>
          </p:cNvPicPr>
          <p:nvPr/>
        </p:nvPicPr>
        <p:blipFill>
          <a:blip r:embed="rId4"/>
          <a:stretch>
            <a:fillRect/>
          </a:stretch>
        </p:blipFill>
        <p:spPr>
          <a:xfrm>
            <a:off x="595422" y="8859389"/>
            <a:ext cx="9813877" cy="4723963"/>
          </a:xfrm>
          <a:prstGeom prst="rect">
            <a:avLst/>
          </a:prstGeom>
        </p:spPr>
      </p:pic>
      <p:pic>
        <p:nvPicPr>
          <p:cNvPr id="6" name="Picture 5">
            <a:extLst>
              <a:ext uri="{FF2B5EF4-FFF2-40B4-BE49-F238E27FC236}">
                <a16:creationId xmlns:a16="http://schemas.microsoft.com/office/drawing/2014/main" id="{902CB852-4E0F-F778-FD6F-CFDF2BFF0A44}"/>
              </a:ext>
            </a:extLst>
          </p:cNvPr>
          <p:cNvPicPr>
            <a:picLocks noChangeAspect="1"/>
          </p:cNvPicPr>
          <p:nvPr/>
        </p:nvPicPr>
        <p:blipFill>
          <a:blip r:embed="rId5"/>
          <a:stretch>
            <a:fillRect/>
          </a:stretch>
        </p:blipFill>
        <p:spPr>
          <a:xfrm>
            <a:off x="14151817" y="8751905"/>
            <a:ext cx="9813877" cy="4830122"/>
          </a:xfrm>
          <a:prstGeom prst="rect">
            <a:avLst/>
          </a:prstGeom>
        </p:spPr>
      </p:pic>
      <p:sp>
        <p:nvSpPr>
          <p:cNvPr id="2" name="Rectangle 1">
            <a:extLst>
              <a:ext uri="{FF2B5EF4-FFF2-40B4-BE49-F238E27FC236}">
                <a16:creationId xmlns:a16="http://schemas.microsoft.com/office/drawing/2014/main" id="{AF39E926-3A11-4EC8-A953-E51EAA08BDD5}"/>
              </a:ext>
            </a:extLst>
          </p:cNvPr>
          <p:cNvSpPr/>
          <p:nvPr/>
        </p:nvSpPr>
        <p:spPr>
          <a:xfrm>
            <a:off x="299038" y="1809624"/>
            <a:ext cx="23785923" cy="3046988"/>
          </a:xfrm>
          <a:prstGeom prst="rect">
            <a:avLst/>
          </a:prstGeom>
        </p:spPr>
        <p:txBody>
          <a:bodyPr wrap="square">
            <a:spAutoFit/>
          </a:bodyPr>
          <a:lstStyle/>
          <a:p>
            <a:r>
              <a:rPr lang="en-US" sz="4800" dirty="0"/>
              <a:t>Children are encouraged to check in on our wellbeing board in the morning and after lunch. This helps assess if everyone is ready to learn and provides an opportunity for them to express feelings and find strategies to help them regulate.</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70BEC-18C3-4FBB-9E11-969BAAAD48DA}"/>
              </a:ext>
            </a:extLst>
          </p:cNvPr>
          <p:cNvSpPr>
            <a:spLocks noGrp="1"/>
          </p:cNvSpPr>
          <p:nvPr>
            <p:ph type="title"/>
          </p:nvPr>
        </p:nvSpPr>
        <p:spPr>
          <a:xfrm>
            <a:off x="778779" y="2290726"/>
            <a:ext cx="20828000" cy="3492500"/>
          </a:xfrm>
        </p:spPr>
        <p:txBody>
          <a:bodyPr/>
          <a:lstStyle/>
          <a:p>
            <a:pPr algn="l"/>
            <a:r>
              <a:rPr lang="en-US" dirty="0"/>
              <a:t>Growth mindset </a:t>
            </a:r>
          </a:p>
        </p:txBody>
      </p:sp>
      <p:sp>
        <p:nvSpPr>
          <p:cNvPr id="3" name="Text Placeholder 2">
            <a:extLst>
              <a:ext uri="{FF2B5EF4-FFF2-40B4-BE49-F238E27FC236}">
                <a16:creationId xmlns:a16="http://schemas.microsoft.com/office/drawing/2014/main" id="{D51BCB9E-02C5-4908-B1B4-3BBA0ED6C617}"/>
              </a:ext>
            </a:extLst>
          </p:cNvPr>
          <p:cNvSpPr>
            <a:spLocks noGrp="1"/>
          </p:cNvSpPr>
          <p:nvPr>
            <p:ph type="body" idx="1"/>
          </p:nvPr>
        </p:nvSpPr>
        <p:spPr>
          <a:xfrm>
            <a:off x="1778001" y="7166344"/>
            <a:ext cx="21677422" cy="4771656"/>
          </a:xfrm>
        </p:spPr>
        <p:txBody>
          <a:bodyPr>
            <a:normAutofit fontScale="85000" lnSpcReduction="20000"/>
          </a:bodyPr>
          <a:lstStyle/>
          <a:p>
            <a:r>
              <a:rPr lang="en-US" dirty="0"/>
              <a:t>The jump to KS2 can feel like a big change and it is important to remember that every mistake provides us with an opportunity to learn and grow. </a:t>
            </a:r>
          </a:p>
          <a:p>
            <a:r>
              <a:rPr lang="en-US" dirty="0"/>
              <a:t>We talk about the learning space as the place between not knowing and knowing. The journey through the learning space can feel uncomfortable and frustrating and it is easy to want to give up or think we are not very good at something at this point. Using our growth mindset to encourage positive self talk can help us navigate this tricky place.</a:t>
            </a:r>
          </a:p>
        </p:txBody>
      </p:sp>
      <p:pic>
        <p:nvPicPr>
          <p:cNvPr id="4" name="Picture 3">
            <a:extLst>
              <a:ext uri="{FF2B5EF4-FFF2-40B4-BE49-F238E27FC236}">
                <a16:creationId xmlns:a16="http://schemas.microsoft.com/office/drawing/2014/main" id="{86EA15A0-8FA4-4B23-91E5-0ED7999D25B8}"/>
              </a:ext>
            </a:extLst>
          </p:cNvPr>
          <p:cNvPicPr>
            <a:picLocks noChangeAspect="1"/>
          </p:cNvPicPr>
          <p:nvPr/>
        </p:nvPicPr>
        <p:blipFill>
          <a:blip r:embed="rId2"/>
          <a:stretch>
            <a:fillRect/>
          </a:stretch>
        </p:blipFill>
        <p:spPr>
          <a:xfrm>
            <a:off x="11514066" y="440661"/>
            <a:ext cx="11240550" cy="6108995"/>
          </a:xfrm>
          <a:prstGeom prst="rect">
            <a:avLst/>
          </a:prstGeom>
        </p:spPr>
      </p:pic>
    </p:spTree>
    <p:extLst>
      <p:ext uri="{BB962C8B-B14F-4D97-AF65-F5344CB8AC3E}">
        <p14:creationId xmlns:p14="http://schemas.microsoft.com/office/powerpoint/2010/main" val="1326946689"/>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Homework"/>
          <p:cNvSpPr txBox="1">
            <a:spLocks noGrp="1"/>
          </p:cNvSpPr>
          <p:nvPr>
            <p:ph type="title"/>
          </p:nvPr>
        </p:nvSpPr>
        <p:spPr>
          <a:xfrm>
            <a:off x="1778000" y="191386"/>
            <a:ext cx="20828000" cy="1892595"/>
          </a:xfrm>
          <a:prstGeom prst="rect">
            <a:avLst/>
          </a:prstGeom>
        </p:spPr>
        <p:txBody>
          <a:bodyPr>
            <a:normAutofit/>
          </a:bodyPr>
          <a:lstStyle>
            <a:lvl1pPr>
              <a:defRPr>
                <a:latin typeface="Twinkl Precursive Thin"/>
                <a:ea typeface="Twinkl Precursive Thin"/>
                <a:cs typeface="Twinkl Precursive Thin"/>
                <a:sym typeface="Twinkl Precursive Thin"/>
              </a:defRPr>
            </a:lvl1pPr>
          </a:lstStyle>
          <a:p>
            <a:r>
              <a:rPr dirty="0"/>
              <a:t>Homework</a:t>
            </a:r>
          </a:p>
        </p:txBody>
      </p:sp>
      <p:sp>
        <p:nvSpPr>
          <p:cNvPr id="146" name="Homework is given out termly and will be tied in with our topic. This will always be given out at the start of a new term and due in on the last week.…"/>
          <p:cNvSpPr txBox="1">
            <a:spLocks noGrp="1"/>
          </p:cNvSpPr>
          <p:nvPr>
            <p:ph type="body" idx="1"/>
          </p:nvPr>
        </p:nvSpPr>
        <p:spPr>
          <a:xfrm>
            <a:off x="1501553" y="3238500"/>
            <a:ext cx="21698688" cy="9118600"/>
          </a:xfrm>
          <a:prstGeom prst="rect">
            <a:avLst/>
          </a:prstGeom>
        </p:spPr>
        <p:txBody>
          <a:bodyPr>
            <a:noAutofit/>
          </a:bodyPr>
          <a:lstStyle/>
          <a:p>
            <a:pPr marL="723900" indent="-723900" defTabSz="615315">
              <a:spcBef>
                <a:spcPts val="4800"/>
              </a:spcBef>
              <a:defRPr sz="4750">
                <a:latin typeface="Twinkl"/>
                <a:ea typeface="Twinkl"/>
                <a:cs typeface="Twinkl"/>
                <a:sym typeface="Twinkl"/>
              </a:defRPr>
            </a:pPr>
            <a:r>
              <a:rPr sz="5400" dirty="0"/>
              <a:t>Homework is given out </a:t>
            </a:r>
            <a:r>
              <a:rPr lang="en-GB" sz="5400" dirty="0"/>
              <a:t>half </a:t>
            </a:r>
            <a:r>
              <a:rPr sz="5400" dirty="0"/>
              <a:t>termly. </a:t>
            </a:r>
            <a:r>
              <a:rPr lang="en-GB" sz="5400" dirty="0"/>
              <a:t>There are a selection of challenges that </a:t>
            </a:r>
            <a:r>
              <a:rPr sz="5400" dirty="0"/>
              <a:t>will be given out </a:t>
            </a:r>
            <a:r>
              <a:rPr lang="en-GB" sz="5400" dirty="0"/>
              <a:t>towards</a:t>
            </a:r>
            <a:r>
              <a:rPr sz="5400" dirty="0"/>
              <a:t> the start of a new </a:t>
            </a:r>
            <a:r>
              <a:rPr lang="en-GB" sz="5400" dirty="0"/>
              <a:t>half </a:t>
            </a:r>
            <a:r>
              <a:rPr sz="5400" dirty="0"/>
              <a:t>term and due in on the last week.</a:t>
            </a:r>
            <a:r>
              <a:rPr lang="en-GB" sz="5400" dirty="0"/>
              <a:t> </a:t>
            </a:r>
            <a:r>
              <a:rPr lang="en-US" sz="5400" dirty="0"/>
              <a:t>Homework can be handed via Dojo portfolio or in the homework book and can be approached it in any way.</a:t>
            </a:r>
            <a:endParaRPr lang="en-US" sz="5400" dirty="0">
              <a:ea typeface="+mn-lt"/>
              <a:cs typeface="+mn-lt"/>
            </a:endParaRPr>
          </a:p>
          <a:p>
            <a:pPr marL="723900" indent="-723900" defTabSz="615315">
              <a:spcBef>
                <a:spcPts val="4800"/>
              </a:spcBef>
              <a:defRPr sz="4750">
                <a:latin typeface="Twinkl"/>
                <a:ea typeface="Twinkl"/>
                <a:cs typeface="Twinkl"/>
                <a:sym typeface="Twinkl"/>
              </a:defRPr>
            </a:pPr>
            <a:r>
              <a:rPr lang="en-US" sz="5400" dirty="0"/>
              <a:t>There are also weekly tasks – TTRS,  CUSP spelling sheet and daily reading. These are set on a Friday. Books should come back to school every Wednesday so that I can mark and return them by Friday. </a:t>
            </a:r>
          </a:p>
          <a:p>
            <a:pPr marL="723900" indent="-723900" defTabSz="615315">
              <a:spcBef>
                <a:spcPts val="4800"/>
              </a:spcBef>
              <a:buBlip>
                <a:blip r:embed="rId3"/>
              </a:buBlip>
              <a:defRPr sz="4750">
                <a:latin typeface="Twinkl"/>
                <a:ea typeface="Twinkl"/>
                <a:cs typeface="Twinkl"/>
                <a:sym typeface="Twinkl"/>
              </a:defRPr>
            </a:pPr>
            <a:r>
              <a:rPr lang="en-US" sz="5400" dirty="0"/>
              <a:t>Each task, including weekly tasks are worth 2 points. </a:t>
            </a:r>
            <a:r>
              <a:rPr sz="5400" dirty="0"/>
              <a:t>We encourage children to aim for 10 points</a:t>
            </a:r>
            <a:r>
              <a:rPr lang="en-US" sz="5400" dirty="0"/>
              <a:t> each half term. Homework forms part of our home/school agreement and children are expected to complete this regularly.</a:t>
            </a:r>
            <a:endParaRPr sz="5400" dirty="0"/>
          </a:p>
          <a:p>
            <a:pPr marL="723900" indent="-723900" defTabSz="615315">
              <a:spcBef>
                <a:spcPts val="4800"/>
              </a:spcBef>
              <a:buBlip>
                <a:blip r:embed="rId3"/>
              </a:buBlip>
              <a:defRPr sz="4750">
                <a:latin typeface="Twinkl"/>
                <a:ea typeface="Twinkl"/>
                <a:cs typeface="Twinkl"/>
                <a:sym typeface="Twinkl"/>
              </a:defRPr>
            </a:pPr>
            <a:r>
              <a:rPr lang="en-GB" sz="5400" dirty="0"/>
              <a:t>Homework</a:t>
            </a:r>
            <a:r>
              <a:rPr sz="5400" dirty="0"/>
              <a:t> club on a </a:t>
            </a:r>
            <a:r>
              <a:rPr lang="en-GB" sz="5400" dirty="0"/>
              <a:t>Monday</a:t>
            </a:r>
            <a:r>
              <a:rPr sz="5400" dirty="0"/>
              <a:t> after school, 3:30 - 4:10pm.</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7B6FC-9325-49F7-BE45-6D37DE925C08}"/>
              </a:ext>
            </a:extLst>
          </p:cNvPr>
          <p:cNvSpPr>
            <a:spLocks noGrp="1"/>
          </p:cNvSpPr>
          <p:nvPr>
            <p:ph type="title"/>
          </p:nvPr>
        </p:nvSpPr>
        <p:spPr>
          <a:xfrm>
            <a:off x="-3687726" y="0"/>
            <a:ext cx="20828000" cy="3492500"/>
          </a:xfrm>
        </p:spPr>
        <p:txBody>
          <a:bodyPr/>
          <a:lstStyle/>
          <a:p>
            <a:r>
              <a:rPr lang="en-US" dirty="0"/>
              <a:t>Times tables</a:t>
            </a:r>
          </a:p>
        </p:txBody>
      </p:sp>
      <p:sp>
        <p:nvSpPr>
          <p:cNvPr id="3" name="Text Placeholder 2">
            <a:extLst>
              <a:ext uri="{FF2B5EF4-FFF2-40B4-BE49-F238E27FC236}">
                <a16:creationId xmlns:a16="http://schemas.microsoft.com/office/drawing/2014/main" id="{1BE93CFD-A9DF-42F5-8AD1-9478F1887019}"/>
              </a:ext>
            </a:extLst>
          </p:cNvPr>
          <p:cNvSpPr>
            <a:spLocks noGrp="1"/>
          </p:cNvSpPr>
          <p:nvPr>
            <p:ph type="body" idx="1"/>
          </p:nvPr>
        </p:nvSpPr>
        <p:spPr>
          <a:xfrm>
            <a:off x="279399" y="2441893"/>
            <a:ext cx="14200925" cy="9817100"/>
          </a:xfrm>
        </p:spPr>
        <p:txBody>
          <a:bodyPr>
            <a:normAutofit fontScale="62500" lnSpcReduction="20000"/>
          </a:bodyPr>
          <a:lstStyle/>
          <a:p>
            <a:endParaRPr lang="en-US" dirty="0"/>
          </a:p>
          <a:p>
            <a:r>
              <a:rPr lang="en-US" dirty="0"/>
              <a:t>Year 4 will have the national Multiplication table check (MTC) in the Spring term. </a:t>
            </a:r>
          </a:p>
          <a:p>
            <a:r>
              <a:rPr lang="en-US" dirty="0"/>
              <a:t>We aim to build their confidence and fluency in their times table throughout the year (two years for year 3) but also ensure conceptual understanding of them through explicit teaching.</a:t>
            </a:r>
          </a:p>
          <a:p>
            <a:r>
              <a:rPr lang="en-US" dirty="0"/>
              <a:t>Times table are more than just passing a test – they underpin </a:t>
            </a:r>
            <a:r>
              <a:rPr lang="en-US" dirty="0" err="1"/>
              <a:t>maths</a:t>
            </a:r>
            <a:r>
              <a:rPr lang="en-US" dirty="0"/>
              <a:t> skills and are invaluable as children encounter bigger numbers further up the school.  </a:t>
            </a:r>
          </a:p>
          <a:p>
            <a:r>
              <a:rPr lang="en-US" dirty="0"/>
              <a:t>Please encourage regular use of  TT </a:t>
            </a:r>
            <a:r>
              <a:rPr lang="en-US" dirty="0" err="1"/>
              <a:t>rockstars</a:t>
            </a:r>
            <a:r>
              <a:rPr lang="en-US" dirty="0"/>
              <a:t>. Short burst of a few minutes at a time are the perfect way to build recall and fluency. </a:t>
            </a:r>
          </a:p>
          <a:p>
            <a:r>
              <a:rPr lang="en-US" dirty="0">
                <a:hlinkClick r:id="rId2"/>
              </a:rPr>
              <a:t>🎸 Game Types on Times Tables Rock Stars 👨‍🎤 – YouTube</a:t>
            </a:r>
            <a:r>
              <a:rPr lang="en-US" dirty="0"/>
              <a:t>  This video explains the different games types and what they are most effective for. Gig can only be done once a month – it would be preferable to do this in school. </a:t>
            </a:r>
          </a:p>
          <a:p>
            <a:endParaRPr lang="en-US" dirty="0"/>
          </a:p>
          <a:p>
            <a:endParaRPr lang="en-US" dirty="0"/>
          </a:p>
        </p:txBody>
      </p:sp>
      <p:sp>
        <p:nvSpPr>
          <p:cNvPr id="4" name="AutoShape 2" descr="data:image/jpg;base64,/9j/4AAQSkZJRgABAQEAeAB4AAD/2wBDAAUDBAQEAwUEBAQFBQUGBwwIBwcHBw8LCwkMEQ8SEhEPERETFhwXExQaFRERGCEYGh0dHx8fExciJCIeJBweHx7/2wBDAQUFBQcGBw4ICA4eFBEUHh4eHh4eHh4eHh4eHh4eHh4eHh4eHh4eHh4eHh4eHh4eHh4eHh4eHh4eHh4eHh4eHh7/wAARCAKrAe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wmiiiv0M94KKKKACiiigAooooAKKKKACiiigAooooAKKKKACiiigAooooAKKKKACiiigAooooAKKKKACiiigAooooAKKKKACiiigAooooAKKKKACiiigAooooAKKKKACiiigAooooAKKKKACiiigAooooAKKtabp17qU3k2Vs8zd9o4H1PQVWdWR2R1KspwQRyDWca1OU3TUlzLdX1V9rrzLdOaiptaPqJRRRWhAUUV3vwW17wZoHiEXfizS5rlww+zXP+sjtz/eMeMk+/OOwzzXBmmNqYLCVMRSpSqyirqMbXfpf/gvsm9BpXZseAPgl4h8SaTLqeoTDR4niLWaTRkvM2PlJXqqe/X0HevOfEGj6joOr3Gk6ravbXdu210b9CD3B6g96+5dF1bTNasEv9JvoL21f7skLhhn0PofY81yfxd+Hen+OtI42W2r26n7JdY/8cf1U/oeR3B/BMi8X8ZHN5084hy0ZO1krOm/Pq1/NfXquz6JUVb3T43oq7rmlahomq3Gl6pavbXdu+2SNx09x6g9QRwRVKv6HpVYVYKpTd4vVNapp9Uc50dl4E8Y32mw6lZeHNRubSdd8UkMRcMPUY5rJ1fSNW0eZYdW0y90+VxuVLmBoiw9QGAyK+yfh9LBpPwo0K5uDshg0iGaUgdB5QZj/ADrzr9rnSxL4d0bWVX5ra6a3Yj+7Iu4Z/GP9a/G8h8UcTj8+jltejFU5TnBSV7+7e2+muifqbSpJRueO/Dr4d6946jv5NGkso1stgk+0yMm4vuwFwpz905zjqK19X+C/jnTI0lmtbJ4mmjhDpdLjdI6ovXB5ZgPxr1/9mexh0X4Vz61eMIo7ueW6eQj7sUY2/psc/jXU/Gy4ks/hjqt7D/rbcwTJ9UnjYfyrys08Ss3p8TSy3CKDpe0VNXi97qMtU11b9BqkuW7PEdP/AGe/GEyhrrUdHtQeq+a7sPyXH61rwfs46g3+u8VWyf7lmzfzYVsfDj40a74u+IGmaC2k6daWd0ZPMKl3kAWJ34OQOqjtXT/tEeKtb8J+ELK80G9+x3U1+sTSeUj5Ty3JGGBHUDmuLG8SceU83o5TVqQpVaqurKLSTbWrtL+V9xqNO1z51+KnguTwL4mXRnvvtwe2S4SbyfLyGLDG3J6FT3rT8AfCXxV4ws11G3jgsNPfOy4umI8zH91QCSPfge9SeDl1v4r/ABI0y18R3sl8kSlriTYqFYEO4r8oGMk7c+rV9DfFjxta/DvwpBNa2kUtzKwt7G2+6gCjknH8KjHA9QPevquIeLc8ytYTJMNy1cfUS5pfZW+qVoq7s27pJJbakRhF3l0Pnr4g/CDxR4P0xtVme11CwjI82W2LZizxllIHGe4z74rzuvtnwLrVv48+H1tqV3aIseoQSRXNvnK5BZHH0ODj2Ir4x1uzOm6zfaexJNrcSQkn/ZYj+lep4e8WY/OJYnA5pFKvQlZtaX1ae2l01utGmhVIJWaKlep+Dfgf4o8Q6Taas19p1jZ3Uayxb3Z5CjDIO1Rjp715ZX3B8Nl8r4c+G1PGNJts/wDfpajxP4qx/DuCozwLSlOTTbV9Er6dPzClBSep4Vq37O/iCC0aTTdcsL2VRnynjaLd7A8jP1xXkGtaXqGjalNpuqWktpdwnEkUgwR/iPQjg17p8IvjPr2seM7bRPEYtpre/cxwyxxBGikx8o44IJ49ckc1u/tUeG7W88HxeJEiVb3T5UjeQDloXONp+jFSPTJ9a8fKeLuIMozylk/EKjP21uWcbLV6LZJNX0asmt9t6cIuPNE888MfAXxdqlvFdahc2OlRSAMFkcyS4PQ7V4/8ezXUSfs3r5B8vxeTLjjdp/yk/wDfyvaNRu5rDwXc38G3zrfTmmj3DI3LGSM/iK+XrD43fEGDVI7u41SK6gDAvavbRqjL6ZVQw+ua+fyXP+OOK3WrZfiKdONN/DyrW97JXjN9OrRUowhuc/8AEPwHr3ge/S31aJHgmz5F1CSY5cdRnqD7H/69V/C3gnxV4ot2uNB0ae9gSQxtKrKqBwASMsQM4I/OvqP42WNrrvwi1SaWLBitlvYS4+aNlw34HGV/E1i/ssQ+X8MGf/nrqEz/APjqL/7LXrUfE/Hf6ryzJ04uvCoqbvfld1e9k106X3XYn2S5rHj1t8D/AIiTY8zSra3/AOul5Gf/AEEmsPx98PfEPgmC0m1sWgW7Zlj8mXecqATngeor2bxv8eJfD/ijUdDh8MpcfYp2h85r0jfjvt2cfma8s+LPxMuPH9tp8E2kRWAs3dwUmL7twA7gY6V7nDWa8bY/GUKuPw9OGGmrtxtezi3H7cnq7dCZKCWj1N3w38A/FOqWUF7eajpthDOiyKpZpJACMjIAx/49VnXv2e/EtnZtPpeq2OpSKM+SVMLt7LnIz9SK+grq4k0vwRLdQ4ElpppkTIyMpFkfyryX4G/F3WfEnigeHfEYt5XuUdrWeKPYQygsUIHBG0Eg9eO+ePg8HxtxnmNHE5lhZQdKg7yjyrbV6dWkld+8n2NHCCsmfPGoWd1p97NZX1vLbXMLFJIpFKsjDsQagr6H/az8N2v9n6b4qhjVLnzhZ3BUf6xSpZCfptI/Eegr54r9s4S4ihxFlVPHRjyt3TXaS0fy6ryZjOPK7G34M8K634u1caboloZpcbpHY7Y4l/vM3YfqewNesp+zjqhs9z+J7MXOP9WLZimf97Of/Ha9D/Zt0a10z4YWV5FGv2nUXeed8cnDlVGfQKBx6k+tcJqfxo8RRfFptMt0t/7Fi1H7EbcxDe6h9jPu6hupHboMV+Y5jxdxLnOb4rB5C4whhr3ckm5crs9092nypW03ZooRSTl1PIfG/hHXPB2r/wBm63bCN2G6KVDujmX1Vu/04I7isjT7O61C+hsbG3kubmZwkUUa7mdj2Ar63/aG0O11j4Y6hPMqifTgLqCTHKkHDD6FSR+XpXGfsqeEYYtMufGF3CGuJ3a3siw+5GOHYe5OV/4CfWvVy3xPjPheebYmC9rB8nKtFKbV1bsmtX2s7dBOl71jldM/Z88XXNiJrvUNLsp2GRA7s5HsxUED8M15z408K6z4Q1ltK1q3EU23fG6NuSVf7ynuP1r6P1n4wQ2nxatPB1rYxTWRuUs7m5LEMszHb8vbCkgHPv6cwftU6RDefD+DVfLH2jT7tNr45CP8rD8TsP4V5GQ8dcR0s3wuHzqEVTxSThZJNc3w9b72upa2dxyhGz5eh4r4O+FfirxZ4fXWtHWye3aRowsk+x8r14Ix+tclrmmXmi6vdaVfoqXVrIY5VVgwDDryOtfVf7NCBfhLYMP4p5yf+/hH9K+bfiqxb4l+JCf+gnOPycivquF+LMdmnEOPy6so+zotqNlrpK2rv+hMoJRTPUPDvwGsda8I6ZrS+JLi1kvLKO5dGtVkVSyBiB8w45rxXR9Nv9Y1KHTdLtZLu7mJEcUYyzYBJ/QE/hX2Z4NbyfhHozL1XQYD/wCQBXzf+zZD5nxd0x/+eUU7/wDkJl/9mrwOE+MM0q4XOMViqntFh7uCaSStzu2iTadktX6FTgrxSILT4M/Ea4Ab/hH/ACVPeW7hX9N2f0q3d/BDxzaafPfXEWnxxwRNK4+05O1Rk9B7V758X/iD/wAK/wBOsboaSNRa7laMKbjytmBnP3Wz+leT6x+0Jeahpd3Yf8IvBEtzA8Jb7YSVDKRn7vvXNk3FfHee0oYvCYal7GT30WidnpKpf8AcKcdGzz/wJ8N/FXjO1e80a1g+xpIYmuJplRQ4AJGOWPBHQV2zfs7+LBb7l1jRWlx9zfJj89n9K7n9kqTPgDUov7uqOfzii/wqp8QPjLq3hL4oXWhS6bZXGj2xiDlQwnKvGjkht23ILHjHb8aWZcW8WYziDFZXlKh+5u7NK7irdW93zLawKEFFNng3jDwrrvhPU/7P12xe2kYFo2yGSRfVWHB/mO+Km8E+Dtd8Y3VzbaDbxzy20YkkDyhOCcDBPFfV3xL8PWHj34dzR22yeR4Bd6bMB/Ht3IR7MOD7GvLf2P4c3XiW4I5RLZB+JkJ/9BFehhfErEYrhfFZioKOJoOKlFp8t5SSTte9nrpe6aYnStJLoeQeMPCPiDwjcwW/iCw+ySTqWiAmSTcAcE/KTj8a6XwD8Jtd8a+GzrWk6hpsSLO0JiuWdTlQD1VT6iul/a3mLeN9Kt88Jpof/vqVx/7LXcfsly7vh9qEX9zVHP4GKL/A10ZvxjmtLg6jnVPljWk1ey92zbWzbfbqCguflPnbxJ4fv9A8TXHh6+MRvIJFjYxsShLAEYOB2I7V2Xif4L+MfD+kXeq3b6ZNa2kZklaG4JO0egZRmrnxktR/w0LJGR8s93ZH80iB/ka92+PE32f4Sa/J6won/fUiL/Wss244zPDyyaNDlvilBzuusuRaa6bsFBe95HxrXQeFvBXinxRA8+g6NPewpJ5bSKVVA2AcZYgZwR+dc/X1P+ypD5fwznf/AJ66lK//AI5Gv/stfXcecS1+HMpeNw8VKXMopSvbW/Zp9O5NOPM7HkNt8D/iJNjzNKtrf/rpeRn/ANBJrE8e/DvxF4JtbW41sWgS6dkj8mXecgZOePevZ/HXx2k8O+KdR0OHwylx9imMXnNeld+O+3Zx+Zryz4sfE648f2VjbTaRFYC0kaQFJy+7cAMcgY6V85w1m3G2YYuhWx2Hpww01duNr2cbppc8nq7dCpKCWj1PPaKKdEjSSrGuNzMFGTgZPvX6o2krsySvoeh/C/UklsJdMbaJISZEwOWU9fyP8xS+IPBv9pa/9rhmSC3lG6fjLbvYe/8AjVnwh4UXSJFvbqYyXe0jahwiA9R711Nfz9m+fRwWdVsXlFTSa1dtLve199dU+/kfqGByx4jL6dDHR1jt3t0v8tPTzOH8W+E7SDQlm0uEiW1BZ+ctIvcn3HX868/rqvF/ibV5ry407Bsoo2KMiH5m+reh9q5Wv1nhGhmVHAL6/PmcnzLW7s9dXs+6tf1PiM9q4Spif9ljZLR6WV12QUUUV9SeKeifAnRfGWqeKBL4X1C40u3iI+23Y5iVf7pU8OT2U/XjrX107pBAZJpVVI13PI5AAAHJPYV84/Bj4x6X4f0q28Oa5pcdnaRcJeWiHqerSp1J9WHPtXuupw6R418H3dnbX0dzYajbtGJ7eTcBkdQR3B7H0wa/lfxS/tDEZ1GWYYf2VFPljNJO8b6tyW7tqotq23dvrpW5dD5e+PXjax8ZeK0bTLeIWVirQxXOzElxzyxPXbn7o9ye+B53V/xDpN5oWuXmj6hHsubSUxSDscdCPYjBHsRVCv6TyPAYTL8uo4bBu9KMVyu97p63v53v+RzSbb1Psu7Td8CZox0PhhlH/gLWH8Qs+L/2ejfopluJNPt7wYGSJF2l/wD2cV0VovnfBeJRzv8ADqj87auf/Zo1BNU+FMNlLtk+xXE1q6tzlSd4B9sSY/Cv5SwznhMNUzSmryw+Ji/k7v8AFxSOrd28hfiAg8HfAMaOpCzfY4dP4/ieTCyfmC5ra+Oa7vhN4gH/AE7g/k61w/7T+p77rwr4dRsme9FzKvoAQifnvf8AKu7+N3/JKPEP/Xr/AOzCt8Ph5w/sjF1fjr151G/+36cfzi38w7o+dP2cRn4waP7LcH/yA9ep/tcH/ijtIH/UQ/8AabV5Z+zicfGDR/dLj/0Q9ep/tcf8ifo//YQP/otq/TOJv+TjZf8A4F+dQyj/AA2Y37IemqZdf1hgNyrFbRn2OWb+SVhftX6o1148stLDZisbIHb6PIxJ/wDHQldr+yMyHwhrCDHmC/Bb6GNcfyNeY/tKRSR/FzUncELLDA6e48pR/MGpye2K8SsXOrvTg+X5RhH8m2D0pI6D4P8Axg0jwb4Sj0LUtLv7gpNJIJYChGGOcYYivLPGOo22r+LdX1azSSO3vb2a4jWQAMFdywBAJGefWuk+Hnwu8ReONIudT0mewhhgm8n/AEqR1LttBO3ap6Aj061zfi7Qb3wx4hutD1CSB7q2KiQwOWTLKGGCQOxFfe5Ng8gw2d4qWCn/ALTLWpG7fVNu3TVrbuRJy5VfYyq+4/CP7v4e6RjjbpMH6RLXw5X3R4OKL4J0YvjYNNg3Z6Y8ta/P/HB2wuD/AMUvyRdDdnzb+zt4H1PWfF9l4intpIdJ0+TzhM4IE0i/dVPXDYJ7DGO4r0r9qfxBbWPgmLw+JFN5qMyMYweViQ7ix/4EFA9efSofGvx48O6Tamz8J2/9qXAXakhQxW8fpwQGbHoAB7187eJNc1TxFrE2raxdvdXcx+Zm4AHZQOgA9BXVlWSZxxTn9LPc1o+wpUrckH8Ts7q+z31baV7JJW1ByUY8qPtLxAjt8PtQjRWdzpUoCqMknyjwK8O+DPwYvrm+ttf8XW7WtpEwkhsJBiSVhyDIP4V/2Tye4A6+9a3qDaJ4RvtU8oSmwsJLjyycbjHGWxnt0qnaaonjLwM1/wCGdUa0e+t2+z3IUM0EmMYYHPIPB/Tsa/Hsl4hzTKstr0sJ7lOtNRlU193R6abXTbvZuyfLqjZxTauecftMeOrOw8Py+ELCZZNRvQv2rY3+oiBBwfduBj0ye4zvfs0Lt+Etgf7085/8iEf0r5a8Uafqul+Ib6x1xZRqMUzC4MjFmZjzuyeuc5z3zmvqf9mz/kkWmf8AXWf/ANGtX6Fxtw7heH+CqGHw0+fmqxk5fzNwlqvKyVvLzM4ScpnF+LfgVrfiDxfq2strmn20N5dyTRrsd2CscgHgDOK8j+J/gu58C+Io9HubxLwyWy3CyohQEEsMYJPdTXefED4yeOdO8X6zpOn3lpbW9nfTQRFbVWbarlRktnJwK808X+K9e8WXsV54gvheTwx+XG3kpHhck4+QDPJPWvvOC8LxZCVGpmNam8NyK0V8Wy5fs/f7xnNw6bn2T43/AHfw91zHG3Sbj9Imrwj9mXwPqc3iWLxffW0lvp9pG/2VpAV8+RlK5Ud1ALc+uMd8fRt/Na22mXFxfMi2kULPOXGVEYXLEj0xmvF/Hvx90mzt3s/B9s19cbdq3cyFIY/dVOGb8cD61+J8GYjO8Tl2KynKsPzOu0pT+zGNmmm9rtN9b2vZNm8+VNNsg/a08QWq6TpnhiKRWunn+2TKDyiKrKufqWJ/4DXzrVrWNSvtX1KfUtSupLq7uH3yyyHJY/0HoOgFVa/pPhDh2PDuVU8Cpc0ldyfeT1dvLovJHNOXM7n0x+y/4zs7zw2vhG6nWO/smdrZWOPOiYljj1KknI9Me+KHxc+FerW/ig+OPBsSXUy3C3k9iy5bzVYMXQfxAkZK9c5xnOB5I3gbxpo3hz/hMJNPudOtraRGSVmMcy5PDhfvAZxycdRivZfgl8Y5NbvLfw34o2i/k+S1vVGBO3ZXA4DHsRwemAev5XnuUYvKcfiOIeHaka1NuSrU7qS7z23XV2fNH0vbWLTSjI4fxj8adY8QeCtQ8M6nosNre3G2OS4hdlChXBZTG2SCcY69zxXv3gm3i8M/DDTI5AAtlpizS/72ze/6k153+094K0+48Nv4vs7ZIdQtJEF06DHnRsQoLerAlefTPtj0nxWpu/hnq0dr8xm0aYRY75hOP518bxFjMpx+UYCOW0fY06tWTqRu3aaUFu+nLK62Vui1Limm7nxla6rMviaLXLndLMLwXcmDgs2/ef1r2H4m/Gbw/wCLvAGo6DDpWpW13c+UY2cI0YKyo5yQ2eintXhqgsQqgkngAd69O174I+LtG0G51m6vNINvbW7XEqrO+9VC5IwUxnt161+78R4Hh767g62ZTUKkJfutWtU4u1tnrYwi5Wdj2z9m3/kkWl/9dZ//AEa1cJ4t+BPiHXPF2raumsaXBBe3ks8anzC4VmJAI24zz613P7NRz8JNOHpNOP8AyI1ea/En4weNtF8bavo+n3FnDbWly0cX+jBm2jpknNfjWUwz6fFmZwyScIz558zntbn6aPr5Gz5eRcx7pBp76P8ADuPSpJFley0kW7OowGKQ7SR+VfOP7Li7viip/u2Mx/8AQR/WvorR7641X4ZWeo3bB7i80ZJpWAABd4QWOB05Jr54/ZY/5Ke3/YPm/wDQkqOE/axyDPlVfv219ffuE/iieyfG/wAAal49tdKt9PvbS0W0lkeVp93O4KBgAH0PpXjXj/4K6l4S8JXXiCXWre8S2Kb4o4GU4Zwuck9iw7V6v+0J4617wVa6O2hvbo140wlaWLeRtCYx/wB9GvCPEXxV8c69pdxpepawkllcrtlhW0hUMM56hcjkDvXveHGF4snl+FqYStTjhFJtxfxOPO+dfC9XrbVdCajhd33PYv2Rz/xRmrj/AKiP/tNK8r/aPGPi/q/ulv8A+iUr1b9khf8AiiNVb11Ij8ok/wAa8r/aISS4+M2qwQo0krC2RUUZJYwx4AHrzXdwy1/xEXMX05JfnTFL+Gj6D+AtzLdfCPQJZjllhkjH+6krov6KK5H9mi2jg1DxqYhhBqYjX6KZMfzrvPDdtD4G+F9rFebUXStOMlxg8bwpd8fVs/nXnX7JU5n0bxC8j7pmvEkf15U8/nmvzqUvrGWZ7jKP8KdSFu1nVcl9yt95r1ijhv2qpPM+JsS/889NiX/x+Q/1rv8A9kcn/hDNXHb+0f8A2mteeftSxunxQ3MpAewhZT6jLD+YNeofsp2jQfDa4uGXH2nUZHU+qhEX+atX3PEs4U/DfCx7qn9+/wCjM4/xGed/GYD/AIaIsveexz+a17B+0ScfB3Xff7OP/JiOvDvinfpeftDSSowKQahaQg+6CMN/48DXuP7RIz8HNd/7d/8A0ojrzc3pSpYrhmM97Uv/AEqmNbSPj6vrP9mRdvwotT/eupz/AOPY/pXyZX1t+zP/AMklsf8Ar4n/APRhr7Pxof8Axj0P+vkf/SZEUfiOP8Y/AzWvEPjHVtaOuafbQ3ly8sabHdgpPGeAM15J8UPBVz4E8QRaTc3iXhltluFlSMoCCzLjBJ6FTXe/EX4xeONM8Y6xpOn3lpbW9peSwxFbVWbarEDJbOTXmXi/xZr/AItu4bvxBfC8mhQxxt5Mce1c5x8ijPPrXdwVheLIOhUzCtTeG5FaK+L4Vy/Z+/3hTcOm5iUUUV+nGR1Nz421JtLhtLdVhlWMLJPnLMR3HpW94B8QJLpM8Oo3QD2vzmSVuShPcnrg8fiK84or5TMODctxWElhqcFTu+a6Wt7+fk2rbK+x7eFz/F0a6rTlzWVrPb+tjd8bapY6tqwuLKFlCrsaRuPMx0OO1YVFFfQYDBU8DhoYalflirK7u/6/pHl4nETxNWVWe710CiiiuswCt3wd4u8QeEr/AO16HqEluSR5kR+aKUejKeD9eo7EVhUVhisLRxdKVGvBSg901dP5Madjtvif4u03xx9j1ptP/s/XEUQXix/NFcKPuup6gjkEHPBXk4riaKKwy7LqGW4eOGw6ahHZN3suyb1sunZabA3d3PtfwYv2r4SaNH18zQoV/OACvB/2cvH2ieETq9l4hvWtbW68uSFxE8gDjIbhQTyCv5VxGlfEPxtpdnFZ2PiS+it4UEccRYOqKBgABgeMVy9fmmTeGrpYfMMHmFRSpYiUZLk0kuWUpdVZPVd+pq6mzXQ9P8eeJLbxn8ctNutOmNxYLd2lravtK7lDqScHBHzM1e+fHWQR/CXxAzdDbqv5yKP618dWF3cWF9BfWcrQ3NvIssUi9UdTkEfQiup1v4l+Ntb0O40XVdba6sbgKJI3giBO1gw+YKG6qO9aZ54fV8Ti8seCnFUcLypqTfM0pRbatGzbS8tQjUsnfqXf2fZPK+L+gt6vMv5wyD+tevftbr/xRGlN6akB/wCQnr5ssLy70+8jvLG6mtbmI5jmhco6H1BHIrS1zxX4k1yxjsdY1q9v7eOQSIlxKXw2CM5PPQmvWzjhCvjuJsJnVOolGkkmne7s5PTp9olTtFxPQP2ZfF1t4f8AFs+kahMsNpqyqiyMcKsyk7M+gIZh9dte0fFX4W6T48uLa9lvJtPvoE8vzo0Dh4852sDjoScHPc9a+Pq7rw98W/HuiWaWdtrbT26Dai3USylR6BmG7HtnFeRxZwLmWIzaOdZHXVKva0r7PS19pLayaatonuVCorcsj6esLXw/8M/ADIJDFp2nxGSSRyN8rnqfdmPAH0FfGviDVLnW9cvdXvGzPeTtM/oCxzgew6D6Vp+MPG3ifxa6f29qst1HGcxwgBI1PqFUAZ9zzXPV6fAnBdbIPbYrHVFUxFZ3k1ey62Tdm7vVuy6aaazUnzaLYK+4vCh8z4eaSR/FpMOPxhFfDtd1o/xc8faXYQafb60rWkESwxRSWsTBUUYAztz0HrWXiNwfjeJqFCODlFOnJt8zavdLayfYdOajucLUtpH513DD/fkVfzNRU6KR4pFkjYq6EMpHUEdDX6NNNxaW5mfbfxTfy/hr4lb/AKhdwv5xkf1r5t+AvxCbwdr/APZ+oSn+xL9wJsniB+glHt2b257CsK9+Jnjm90m50q88QT3FncxmKaOWONiynqNxXI/A1yNflXCfhy8vyjFZZmjjONZ392+llo9UrNPVbms6l2mj6m/aJ8Ap4m8P/wDCR6XGrapp8RZtv/LxAOSPcryR+I7itH9mht3wlsB/dnnH/kQn+tfOOpfEDxVf+ELTwtNqTjTbZPL2pw8q5+VXbqVA4A6cDOcCqeheMvFWhWotdI16/s7dSWEMcp2AnqdvSvLn4c5ziOG/7Gr4iL5KnNBu+kUpKzfne6VtNrvo/aLm5rH0TrHwJ8P6x4j1DWdQ1jU83t1JcNFDsQKXYtjJB9a86/aB+Heg+C9I0a60KKdRNNJFcPNKXLnapX2HRug71yU3xW+IUsJhbxReBSMZVUVvzC5rl9V1XU9WuBcapqN3fTAYD3EzSMB9WJr2OG+FeKsHjaNbMMwUqVPTkjezVmknpFab632JlODWiPtbx1+8+HmukfxaTcY/GFq+Ha7pvi54+k0ubTbjWluLWaFoHSS1izsZdpGQoPQ+tcLXX4c8H43hijiKWLlGXPJNcrb2T3ukFSalawUUUV+kGR9UfArxdYeOPA0nhfWzHPfWtubeeKQ83FvjaH9+PlPfIB71l6F8A4NK8b2msR680mm2lylzFAYf3pKsGVS2cYyBzjn0HWvnTTL+90u/ivtOuprS6hbdHLE5VlP1Fd9/wu74ifYjbf2tBu248/7JH5n8sZ/CvxrM+A89wOLxE+HsRGnRxHxwl0b35fdl3drWa21sjZVItLmR7D+094ks9N8AyaD5qm+1R0CxA/MsauGZz7ZUL759jWn8AvFlr4n8BWtjJKjahpsS2tzExySijCPjuCoHPqDXydq2pX+rX8l/qd5PeXUpy8szlmP4mn6Jq2p6JqCahpN9PZXSfdlhfaceh9R7HitZ+FFF8ORytVf3yk6nPbTmaSatvy2SXe6vboHtfeufTmlfAvw1p/jJNdW8uZbSKbz4bB1GxXByAW6lQegx2GSec0v2o/FsOneF08L2s4+26iytOqnlIFOefTcwA9wGryl/jZ8RWtPI/tmENjBlFpEH/wDQcfpXA6lfXmpX0t9qF1NdXUzbpJZXLMx9yaxyTgDPK+a0cfxBiVVVD4Em3qtr3jHrrfVtpXHKpG1oo+p/2X5N/wALIl/553ky/qD/AFrwP44J5fxX8Qr63Ib81U/1rF0PxX4l0OA2+j69qNjAWLmKG4ZU3HqducZ4FUNX1K+1fUZtR1K5e6u5iDJK/wB5iAAM/gBX0mQcG4jK+I8ZmsqkXCtzWSvdNyT16dGRKacUj7M+GRF58KdAQdG0mKL8owv9K+ff2XG2/FID1sZh/wCg/wCFefaf4h1/T41jsNc1O0RfurBdugH0ANQaRqupaRfC+0u/ubK6AIEsEhRsHqMivNy/w8r4LC5ph1WT+tfDo1y/Fvvf4lt2G6l2vI+wPil8PLHx8mnR32oXFmlk0jDyVBL79vr0+7XI3nwH8H2OgahJE+pXl6trKYXnnACybDtOEA6HHBzXitv8VfiFAm1PFF4R/tqjn82U1k654z8Wa4jx6r4h1K5if70TTsIz/wAAGF/SvCyngDi7AU6eEhmMYUYO6Uea+ru+kd239op1IPWx9D/soxeX8Nbl/wDnrqcrf+Q4x/SuqX4c6A3xEuPHF0Z7rUJCjRRyEeVCyoqhgMZJwoxk8dfTHyVoXi3xPoUH2fR9e1Gyg3FvKinYR5PU7emfwq3rHj7xpq9o1rqHiTUZoGGGjEuxWHoQuM/jVZr4aZ1ic4xONwuLjThXupWvzcjteO2uy6q4KrFJJo9W/aR+JNre2zeD9Aulmj3g6jPGcqcHIiU9+eWx6AeorjP2fvG1v4Q8XPFqUnl6ZqSrDO56ROD8jn2GSD6Bie1eb0V99guB8twuRSyRJuE0+Z9XJ/a9U0rdrJambm3LmPsf4m/DjRfiFFZXVxdy2txAv7q5t9rb4252nPUdwe2T61b1O80D4W/DtVVtlpYQmO2idvnuJTkge7MxJJA4yT0FfKPh/wAeeMNAtBZ6T4gvbe2H3YtwdF/3QwIH4Vma/r2ta/dC61rU7q/lUYUzSFto9FHQD6V+d0PCnNavssDjsapYOnK6ir3+7ZX16u13ZamvtVulqC6jcXXiUatdPvuJbwXErerF9xP519veJtEsPEWh3Oi6pG8lnchRIqsVJwwYcjpyBXwhWzH4s8VRxGKPxNrSRkYKLfSgH8N1fXcccD4jiCphauDrKjKhe2j/ALtrW2tykQny3ufUkvwi+G9lYy/8SWCJmQqJp7qRtpI4PzNiq/7NAZfhZbxNjdHdzqceu+vk+6ubm6l826uJZ5P70jlj+ZrY0Hxj4p0G2Fro+vX9nbhiwijlOwE9Tt6V8/j/AAzzbFZVUwdbMHWnKUJJz5rR5VJNL3pPXm8tilVSd7H0VrfwK8P614l1DWtQ1jU83ty87RQhECljnGSDXnf7QHw50HwXoekXmhRXC+bO8Nw80xcudoK+w6N0HeuQl+K3xCkhMTeKLwLjGVVFb8wua5fVtW1TVpxcarqV5fyjgPczNIwHsWJr0+G+FeKsHjaNXMMwUqVPTkjezVrJPSK0877ClODWiKdFFFfqhiFFFFABRRRQAUqI752KzfQZpK2/Cf8Arbj/AHV/rWdap7ODkepk2XrMcbTwrlbmvr6Jv9DH8mb/AJ5Sf98mjyZf+eT/APfJruKK4f7Qf8p+gf8AEOaf/QQ//Af+CcN5Un/PN/8Avk0eXJ/zzb8q7mij+0H/ACk/8Q5h/wBBD/8AAf8A7Y4bY/8Acb8qTa391vyruqKP7Qf8ov8AiHMf+gj/AMl/+2OF2t/dP5UmD6Gu7oo/tD+7+Iv+IcL/AKCf/JP/ALY4Siu7op/2h/d/EX/EOP8AqJ/8k/8AtjhKK7rA9BRtX+6Pyo/tD+7+Iv8AiHD/AOgn/wAk/wDtjhaK7nYv91fyo8tP7i/lR/aH938Rf8Q5l/0Ef+S//bHDUV3Hlx/881/Kjyov+eaf98ij+0F/KL/iHM/+ghf+A/8A2xw9Fdx5MX/PJP8AvkUnkw/88Y/++RT/ALQX8pP/ABDmp/0EL/wH/gnEUV2/kQf88Y/++RSfZ4P+eEX/AHwKP7QX8ov+Ic1f+f6/8B/4JxNFdt9mt/8An3i/74FJ9mtv+feL/vgUf2gv5Rf8Q6rf8/19z/zOKortfstr/wA+0P8A3wKPslr/AM+0P/fsUfX4/wAov+IdV/8An+vuf+ZxVFdp9jtP+fWD/v2KPsdn/wA+sH/fsU/r8ewv+IdYj/n8vuZxdFdn9is/+fSD/v2KPsNn/wA+kH/fsUfX49hf8Q7xP/P6P3M4yiuy+w2X/PrD/wB8Cj7BZf8APrD/AN8Cj6/HsL/iHeK/5/R+5nG0U6bi4lXAG2RlwPYkV6N+ztoui+IPHk2na5YRXtubCR0jkJADh0weCO2786zzfNaeV4CrjqkW4wXM0t7eV7H5/Km41HB9HY83or7OHwr+Hw/5lay/Nv8AGnD4X/D8f8yrp/8A3yf8a/KX435R/wBA9T/yX/5Iv2D7nxfRX2mPhl4BH/Mq6b/37/8Ar04fDXwEP+ZU0v8A781L8cMq/wCgep/5L/mHsH3PiqivtcfDjwGP+ZT0n/wHFOHw78Cj/mU9H/8AAVf8Kl+OGWf9A0/vj/mHsH3PiaivtsfD/wADj/mUtF/8A0/wpw8BeCB/zKOhf+AMf+FQ/HHLv+gWf3xD2D7nxFRX3APAvgkf8yhoH/gui/8AiacPBHgsdPCPh8f9w2H/AOJqX45YD/oFn96D2D7nw7RX3IPBng8dPCmhD/uHRf8AxNOHhDwmOnhfRB/24Rf/ABNS/HLBf9Akv/Al/kP2D7nwzRX3QPCfhYdPDWjD/txi/wDiacPC/hkdPDukD/tyj/wqX454T/oEl/4Ev8g9g+58K0V92Dw34dHTQNKH/bnH/hTx4f0EdND0wf8Abqn+FS/HPDf9Acv/AANf/Ih7B9z4Qor7xGh6IOmj6eP+3ZP8KcNG0gdNKsR/27p/hUvx0of9AT/8DX/yIewfc+DKK+9RpWljpptmP+2C/wCFOGnaeOlhaj/tiv8AhUPx1pf9AT/8Gf8A2gew8z4Ior75FjZDpZ24/wC2Yp4tbYdLeEf8AFS/HWH/AEAv/wAGf/aB7DzPgOivv4QwjpEg/wCAiodRjX+zrlQoGYXHT2NEfHROSX1H/wAqf/cw9h5nwPRTIWLRKx6kU+v39O6OcK3PCf3rk+y/1r9Ck8IeE0+74X0RfpYRD/2WvCv2tNN03TZPDSadp9pZ71ui/kQrHu/1WM4HPf8AOvn3m0cQvZqNrnu8E4lVM8oRt/N/6RI8JoooUFiFUEk8ACoP6ACivU4PhbpqG20m/wDEgt/EN3AZorURZQAA5BPfoecjocA4rB8KeAJtXbVjqOqwaTHpU3lXLyJuAIzk5yBgY9a+Yp8Y5PUp1Kqq+7C32ZapvlTjpeSctLxvqePDPsBKEp8+kbdHrd2TWmqb0ujiqK7uDwNpN14v03QtN8UwajHdpI8s8EQPlbVJxgMeuPWtHU/hrpLwXU+h+JPtK6dceTqSSQ/NAA2HYdM7QCcdDg4NFXjDKqU4QnNrmSesJqybcVf3dLtNK9vxQTz7BQlGMpNXV/hls20r6aXasrnmdFeqS/D7wXZ6Cut3fi64ksDJ5Yngt8qz8jAADHsayPD3w9tL7wxa+INU8UWmk2ty7JH5sWckMwxksvJ2k/Sop8Z5VKlKs5SUVLku4T1lq+VLlu2rO6tp13Jjn+CcHNtpJ8usZavXRaXb017HBUV3uifDn+3dU1W20fXrS4trBolS5KHbMXXJxgnGCMd6TwP8OZvEN/rFndX5sW02YQMwh8wM+WBGMjpt/Wt6vFmUUadSpUrWVNRctJXSnbl0tfW60tddbGs88wNOM5SqW5Um9Hdc1raWv1Xp1ODorvvDXw/tNQbXJdR10WVro9y8EsggzuCk/N146dOar+LfAsWm6Nba5omsRatpk8oi8xU2sjE4GeTnkY7EHHFVHirK5YpYVVHzNpfDK12uZLmta7WqVxrOsG63sebXRbO12rpXta9vM4mivS9U+GekaRuj1bxxYWt0I94gaEBmHOOrg849Kq+HPBXh5/Blt4o8Sa9cWVrcSNGqQwZKsGZQMgMTnaT0rBcY5VKgq9OUpRbUVaE7ycrtKK5ddE9tPwMv7ewTp+0jJtNpK0Zat3tbTXZ7Hn1FdT8QPCsPh1rG70+/+36ZqMRktpiuGwMZB/Aj0+nFctXuYDH0Mww8cRh3eMvJrZ2aaeqaaaaPSw2Jp4qkqtJ3T/4b8wooorsNwrvPhFpulyx+Ite1PT4tT/sXTWuYLObJjkkJwGcDqq9x71wddd8M38RWeoy6l4du4YLjfHZGOZVaO4M24+W4bjaRGxJP90fWoqfCzzM4jKWCmoy5XprdrqtLrVX2v0vc6bxJ4a1nxFqHhJZIPCaQaxcPDDNoMITgFd/mYAB2DPrjDVvfGDwpbx/2NrVr4Zh0a3t9YfTJolt1RbiLeDDKQOu5QwJPXiqv9oePvtmnz2w8P2v2SGQadHp9vGsUbXHkAnAI2lkuI2B5+90645eOPxl4e8L6uhuLO502RrWefMnnkFZMxuuPu/MCCTgHGOa51zXWqPkaEcTOdGUa0FyXSim9eeTT8rqLjbR3le1tzvvjTo2h6f4W8RTzaT4cg2X8Nto76RbBJoX4aRLgqAo+ToD6/So9Z+H3k/CeTSx4bRNQstJi1U6p9nAd5t7NNAX6nbGwwPVfauehh+Il5fardGPSrtNa2TXsUhVoRInksmR/Aw86I56Ybk8HGfaaj48f4jf2rFeWc+tXdqty8BkDReVKigKydB8jK2OwGe1TGMrWT21OfDYTFQoQp08TFum+f4nq0opLyjdSu3dO97a2XSaRpUGl2XhTQ9C0vwnLqOs6YmoT3uvRCQTu7AC3jyDgjONoGTj83eEdNsdN8A63c6lB4PttSt/E8tm9zqmnieEARjMcfylgNwJA6YzVHw+fiZounW+nxWOj3q2F0I7FLyGOaS2lZl4iZvun50bk9GGO+Et5/GWheH9Qmv8A+xLmyn1h7m/+12KToksixYkUHufMwEwCNrfgNN9RVadSpzQVWD5pJ3UruXvN9nbRpJWavojyW+fzL2eQCIBpGP7pdqcn+Edh6Coaua5BPa61fW10kSTxXMiSrEMIGDEEKOwz0qnXYtj9HpNOCa2sFFFFMs9H8Efs2yeLfD8HiBfGKWa3paXyf7OMhTJzjPmDPX0rvfAXwAb4e68viUeLf7S8qJojb/2d5W4Pxnd5jdOD0rvf2c5vO+FWnf7Dun5Gu315d2kXA9gfyIr5bifGYirlGLoOWnJNbL+Vn8wZhVqU8zq076KbX/kzONooor+Rj0grh/HvxDPg++zfeFdan0eJoFutWi8ryIjM4RcKXDvhiM7Rxkda7ivLPiL4X+IeveO7LULOPwvfeHtMKTWWn395PFuuQB++lVImDlTnYM4HXGenqZRSw9TEWxFuWz3dvuemva+nVp2sZ1XJR93c6Kw+IWk33xMm8CW1nqBu4LWS4kunhKQEoyqyKWwXI3jkDHvV/wAT+OfB/hi8Wz8QeJNN0y4ZEkEVxOEYoxZVYA9sq3Psao3nhfUJvjDp3jBZrYWFtos1g8ZZvNMjyo4IGMbcKe+c9qwfiB8PNV8ReLPEmr20unCLU/Bkmg2wmZg6XDSSOGbCnCfMvIJOR0rqpUMtqVqalJxjyJvXXmvZ6tdtdiHKok9Nbm1qXxK8Lf2BrmpaDrGk61No0e+4gjv0jUZOBmQ5VRn+LkVc1D4heCtN1VNJ1PxPpVnqLOkZtZblQ6u6qygjtkOpz05Fec+JfhD4g1DT9QtbK50iH7T4LtNBQNI6gXEUu5mOE+5jgHr7CrPi74Ua5rFp8RUt7jSVm8Tf2V9ieR3Hli1SMP5hCHGSjbcbuoziu2GAyZtJ1ml666umtdLWV5y2T921+pDqVu39a/8AAPTLnxV4ctkvXuNZs41sLlLW7LSY8mZ8bEb0J3Lge4rJ0r4l+CdR1nXNKg160S40Pcb0ySqqKiBd7hs42qWCk8YYEVwXi/4Y+NdQ1bxNbaXdaB/Y+t6xZ6qZbiWVZ0MJj3R7VQrz5eQ2fbHORP4i+F/ifVrb4h6Ct5pUOk+J7hb+1uvNk8+KdfJxG6BcbCYiCwYnB6ekUsuyrlXtK+rt1WnwX0tq1eem/ujdSrfSP9a/8A7xfiJ4GbQX11fFWlnTknFu0/njAlIyEx13EcgYzjnpWr/wkWhf8I1/wkv9rWn9jeT5/wBt8weV5f8Ae3V5FN8KtduPD9+bjRtLk1m7vra4M7eKL55UaGN0SdLhoiySKXwBtI25yeBXX6j4a8fSfBeDw7B4mhPixIYlm1He0aykSAuocKWXKZXftz3wCaxxGX5dFwVKrvNJ3a0i1q/dT2fX0st7ONSprddDq/D/AIn8P+INJm1bRdXtL+yhZlllhfcI2UZYMOoIGDg9iKrxeNfCcrwLH4h05muLFtRhAmHz2y5zKP8AZGDz7Guc+DngvWPCcviSfWZraVtXvkuo0jvJrpox5SqVeSYBnOQeT1HYdB5rc/APxMNEvrOy1rTIrj7c9rYSmST93pDrcq0LfJ9/FyxwMr8q81dHLsqnXqQnX5Yrl5Xve61vb+V7231B1KqimontD+PfBaahp+nv4m0tbrUY45bSJpwGlWQZjI/3v4c9e2anh8Y+FZvEz+GYfEGnSayhIazWcGTcBkrj+8ByV6gc4rzDX/g9qEvjnUb2zS0vNA1R7FpLWXV7q0Nt9mVVUeXEpSYAIrLuK4PHvUvhn4T6tpPj97+7NtqOkjXJ9Yt531e6SSF5Nxx9mC+UzgsVL7hlTyO1VLL8o9k5RrO/Le3u72WnyejW7tdX2F7Sre3L1O1+HHxC0nxh4e0K+YxafqGs28lzBpxn8yURo5Rm4A+XI64A5xVi68c6Rp2seILXWrqx02z0ZbUyXUt4hLGcMVDJ1Q5XAzndnjpXB/A34U+I/hvfWM8moadfx3Wnm21hXldmhkR2aE2zGMExkNhkbbz82SaueL/htq2qa/401L7HpGo2+uHTGtIJr+a1kia1SQM/mRoTG4ZlKkbs4OcU6+Dyn69VhTqXpfZd/wDp4k0r22je3M3dLm66EZ1eRNrX/gf5ndXfjTwzb+CLjxn/AGtby6HBC0puo3BVgpK7V9WLDaB13cda5W6+NHg6DUNCLahaLo+r2c9yNSkuAiQtEUHllccsS+ODxg9asWPg7xPc/A++8GeIdbivtbvNPurU3js0igyb9gZyoZ9oZQWKgnBOKzdG8C+J7jX/AAhq2vx6Gh0PR7rTporeeSXcXRER13RjqFbdnGM4Gazw+GyuPtPay5rSmlaVrpRfK17urcuu3eOo5Sq6WXb/AIJ2Gq+PPBelWWn3uoeJ9KtrbUU8yzle5XbMnHzqf7vIy3QZ610cbrIiyRsrowBVlOQR6ivnxPgl4otNL8OhbnT7+a00B9E1C0GrXVlFIjTNJuWSJCzqQ5DIygHA9K928P2CaVoOn6XGiolnaxW6qrlgAihcAtyenU81y5pg8Dh4R+q1XN3d9rWT081p30fQqlOcn7ysXqRhlSDyMUtFeMnZ3Njc8JaJov8Awjtkw0fTwfL6/Zk9fpWyml6an3NPtF+kKj+lVPCH/ItWX+4f5mtav7C5n3PkrsK+dP2w2/4mPhtPSG4P5mP/AAr6Lr5u/bAb/ifaAnpayn82H+FdGE/io+y4AV89o+kv/SWeFU6ESNKiwqzSFgECjJJ7YptOikeKVJY2KOjBlYHBBHQivWlezsf0O9tD26wvV8YajbXMUz6D440uApsnhBSVcHI2sOh3H3XcevWq3gVo5fCfjWTxQ0sYe9f7eYAN4P8AEF7dc1kWfxN0lZI9avPDKy+JIofJF2km1H4xuI9cex44yKyvCHj630y01e11nR/7UTVbgzz4l2Ak9RjB7+9fjcuHc0eGq06eGcYp0+Vc0OZcs+aapyvfkW8VPVN6Lc+BeVYx0ZwjRaS5LK8bq0ryUZX+HrHm2Zq/DgeHf+Fsaf8A8Iz9t+xi1k3fasb/ADNrZxjtjH61oeJNV0PwdaeJ7az1JNS1rXJ5fNSIfJbKzPwx6bhvbjrnsK5608daNZ+MNP1nT/C8WnW1pFJG0Nu67pdwwGJ2jkfj9a43XrxNR1y/1CNGRLm5kmVW6qGYkA/nXu0eHMRmGZRq4xTjS9nC6lKMnKUZyklJq+2ktLX0V9GelTymrisWp11JQ5Y3TabbjJtKTXyeh3+o/wDJvem4/wCgg2f++5K2tvhv/hTPh0eJnvVtPOZoxaY3GTMnXPbBNefzeKhL8PIfCZsSDFc+eLjzevLHG3H+161u6J8QNGg8J2Gg6x4XXU0siWQvONrMSxzjbxwxHeubH5FmPsbwpybWJnU9yUVLkalZpt2W68/IyxWW4v2fuwb/AH0p+60nytOzTbt19Tb+HN3ZWHhjxdf6T5/2O2uYp4PN+/sU7gDjvxXdNFbaR4m0+3tXBbW9TmvHI7qtscj/AL62n8a8fh8c2cNp4ltbfQY7SDWY1SOKCQBLchCvTaM5Jz2pmh/EC+h8RaRqmrxfbI9Ltmt4Y4/kJBXbknnJ6flXl5pwfmeOrYjEKDXMpaOSblejFRV07XjUjq9O60OLGZDjMTUq1eW109G02/3cbeV1Na/ed34YFgLT4jf2p5v2D+0Z/P8AK+/s3PnHvVTxutvJ4O8OP4WkgXw19tRXjCsJDJuPLFuTzuz7+vGOc0D4h2Onvr0V5oJvrbV72S4dWnC4ViTsI2nPX1rN8U+Op9YFhZ2mnQabpNjKssVnCeCwPUnA9+3c9a3w3DWa/wBqKq6bUVKMruUXCypKPw3b57/C9LGtHKMb9dU3BpJp6tcukFHbfmvs+h23xn/4Q3+2bg6q+pnWPsQEAhA8pThthOffrVvwlomn+IPhH4c0vUr1rWKW9kZdv3pWDzHYCehIB59q53W/iT4d1R3vLrwRb3N80fliSeYOFHOOqds+1c7feMBN4A0rw3b20tvcafdC4W5WTqcyHgYyDlx+VRhuHs4qZXhsGozpzp1IvmlKElG0Jq8Um7JNrTd307k0crx8sFRw/LKEoyTu3F2tGSuknsm15ln4uazJd61FocWnvp9jo6m3t4H+92+Y+xAXHXjnvXE11PjvxVD4pg0yeXT/ACtTgh8u7uQwxNzxx+v4kdAK5av0bhzDTwuW0qNSn7OUbpq99bu8r635n72uuup9XlNGVHCQpyhytbq99b6u/m9fmFFFFe2eiFXNO1S/0+OWOzuHhErIxK8EMpO1geoIyRkdiR3qnRQ0TOEZrlkro0o9e1uPb5erXqbQoXEzDG0IF/IRRgf7i+gr0Hw18M/ij4i0Pcsklnp9xGoVL66KeagO4fIMnGeeQOxryyux/wCE28f+If7L0G31rU5XjC29tDbSFHkOeNxXBY9sn0+prKopfZseNmmGxXJH6l7OPWTkr2S2aSt+L0L/AMSIPiJ4X1WBdeuLm1VoBDbPbTkwNGoQELzx9xCQcHIBx0rP8BeGfG3i/VJLrw/9oaaCLypLx5jGqLs2BN/+58u0dvavWP2lr9bL4ceGfDmq3KXeuhoZp2zknZEUdz3+Zm/HB9K1Pgt8RYPEHiSw8LaHocGjaTaaa8ssS8l5gUBwf7uWPJyx6k1z+1l7LmSPko55jY5F9coYePN7ycto8sett3zdF31eh4J4hu/FGi61f6RqGrXf2qGdVuNtyzAyRgBTn1AVQD7D0qmPEeuecZZNTuZdzbnWRyyuflzuU8EHYmQf7o9K2PjL/wAlT8R/9fz1yVdUEnFOx9tgIU6+FpVZQV5RTei6pElzNLc3MtxcSNJNK5eR26sxOST+NR0UVZ6KSSsgooooGfWX7Lsu/wCGEUf/ADzuJf1Y16Xqq7tNuR/0yY/pXkv7J82/wLeR/wDPO6P6816/drutZV9UYfpXzOa0/aUa0O6kvvTP5i4ij7POsR/18k/vdzg6KKK/kM9A8ovfjRBb6pLaQ+Dddu4F12bw+lzE8AWW+QttjUM4OGC53HAGeTwau/8AC2rU+DH1/wDsOS3uINUm0u7srzUrW18iaLO/MskgRhwB8pJOemOa0l+GGgKYyLzU/k8UN4nH7xP+Ppg2U+5/qvmPH3v9qqF18H9BkvIr621jXLK8h1i91eO4hli3JJdgCZAGjI2YAxxuH96vqfaZHKy5Grf4td9Hr101W34PmtX7mTqPx20OLQLDWLDQ9RvY7nR31iVGlihMMCS+Uw+ZvnffkbVzwM9xUrfFRdL1XxNJqVvqVwbVtJhs9Kjhi3i4u4iViRw3zknqWwBg4zXK+MfhHrVneaRp/hizu7vS9G0ySHSJvtNqZIbiSZpGMwnRgVB2YaNQ+AQSa7p/hTYatp9/ceI9Tv5Nc1ePTpr67tJFjEN3aR7Vmt/k+XLFj82Rz0FdtWnkVGCktYyv1vK3PFq66e5e7Vn083Cddv8Art/mdBf+LLnSfh7f+LNd8P3mmyWFvLPPp7TRSSbUz0ZGKnIGRz3rk5fjRY2una3d6n4X1jT30zTIdWihmeIvc2sr7EcbWIU56q3IrrrrwfDfeAr7wjq2tavqUN9BLBcXs8kf2krJnOCECDGcD5cDA61l618LPDesNfG+m1F1vdCi0OVRKoAgjcurj5c+ZuOc9OB8teRhJ5UuZYiN/e+zzfDeO131XNvrt1NZqr9kr+LvirpPhuTxEt1pl9MNCtLK6nMW0mRbmTy1CgnqDyc1jXnxsXT59Ti1PwLr9n/Y11bQ6szTW7LaJcFfJc7ZDvLbx8q5x3NX3+DOhXGn63bal4g8R6hNrUFrBeXNxcRGUrbyeZHtxHhegB4wQPUknU8RfDDQNcPir7Xeamn/AAk8tlJe+VIg8s2uzy/LyhwDsG7O7POMV1Up5HC0Zxctrv3l/wA+07ar/p41fqo9NCWq72/rf/gHJ2HxV1LSfGHiWz17Tb680a18RxaZFfwrCsVksqRiNWGQ7/OxJODgEc9BWnpXxs8Naj4z/wCEdhtpdr3c9lBc/aYCZJoVYtmEP5iIdrBXK4J9M1cvvhDoF54judXn1fXTDearHqt3p4uEFrPPGF2bl2btoKg43c9ycDFzRPhppei6/cajpur6vBZz3E10+mBoTbCWUEOQTH5gGWLBQ+Ae3arq1sjnBy5Hz8q2uleyXn71/wDt1rfXUSVdPfS5Y+GnjpvHHh99etPDeqWNg0KSWj3LRhrskNvCANxtK4y2Ac5HHNecfDj4peKpdM/tLX9N1LVr/XdUms9D0q3FpEgELS+bh9wICKoDGQ9RxkHNev8Agjw5Y+EfCmn+G9NluJbSwi8qJ7hlaQjJPzFQBnnsBXMf8Kn0KPw9pmlWWqazZT6VfT31jqMM0YuYZJmdpACU2lTvIwVPGPrWFDFZXGdeDprklJct021FKXW91d8vNbW10raFShVtF316/wBfeZ3/AAuSxuYNDTSPDGtalqOsi7SKwj8tZIZrZlWWOQswVcbid2cYHqQK6b4leM4vBWkw38tlHdCWQrtk1C3tAoCkk7pnUMeMALk81T8OfDHw9oN/4fvbGfUTNoa3giaWZWNw90QZZJTtyzEjIwVA9MYq1468Bab4t1fSNWudR1OwvNLEyQyWciKWjmULIh3q2MhRyMMOxFZTnlLxVNQi/Zrmve93rLlWj0VuXVa6u9xpVeV33MO1+LVrq0ui23hfwzq2uXep6WurPDG8MP2W2L7Mu0jgFtwI2qTnBNYXh/4r6pZeJdbsPEGk397py+MX0S21GFYVitQ4jEMTLkO/zFiWwcBhyelb9r8INF0/+x30XX/EWkXOl6f/AGaLi0uYxJcW28uI5MxkHDEkFQpGetX5vhjoMsF3C15qYW78SJ4jkIkTIuVKEIPk/wBX8g469fmrrVbJIc0YxvF978y97e97bbW/7euRy1nrc5cfGCy0Wyuxqck2o3s3iTUNMso5nt7JEW3OW3SO4QIoIAZjuYsBjJq9a/G/wzNpD6s1new2n9hS6xA8hT9+IpTDJAuDjzBIAOuDuBBxV+8+EXh6aItb6jq9pfLrF1rEF7FJEZYJrn/WooaMoYyONrKTx1qx4h+Fnh/xDZeHbbWrvUrxtCuPPimZ41e5y6u0cwCBSjMqkhQv3RjFEquRTceaL1bu1o7a2strP3V3XvaPQEq66nPy/FY6RqHia51Wy1WeOxuNJgTTUgiEls93CrbFbcPMO5ud2MHgcVc/4W/bpazQ3XhnUrXWotai0Y6dLPDxPJGZEYyhigQoCc568YNa+t/DDQNW1XWdRubzU0l1e+sL64EciBVkswBEFyhwpwN2ck9iK5X4r/DK71A3E2hwXd/DrGsRahrEAuIFlHlQFIxCJV8sruCllk3Z7e14d5LiJxhOPK2lq7pJqMLrdKzfPru3bVXCXtoptf1v/wAA734aeLE8beE4fEUOmz6fDNLLHHHNIrsfLcoWypIxuVh+Ge9dLXIfCPSvEWi+DY9P8SzRvPHPJ9ljUR7oLbP7qNzEqoWA6lQBz7V19fO5hClDFVI0bcqbtZ3Vumr39ToptuKvudT4O/5Fqz/3W/8AQjWvWP4M/wCRatP+B/8AobVsV/WkHeKZ8o9wr5p/a9b/AIqrRF9LFj+bn/CvpavmP9rtv+K20lfTTQfzlf8Awrrwn8VH23h6r55T9JfkeK0UUV65/QgUUUUAFFFFABRRRQAUUUUAFFFFABRRRQAUUUUAFFFFABRRRQAV9T/Db4a3vgHwzNrFtptvq3i+ePbGskoWK2z/AAhj6fxEcnoMDmvliuj/AOE98cf9Dfr3/gwl/wDiqxrU5TVos+b4kyrG5nShRw9RRjf3k7+8tLLSztvfvodL8UPAvxCt473xh4u8mXdIollFwrEbiFUBR0AyAAOlaX7KX/JTpf8AsGy/+hpXn2q+LPFGq2TWWp+ItVvbZyC0M927oSDkZBOOtUtI1XU9Huzd6TqF1YXBUoZbeVo22nqMg5xwKHTk6biwqZXjMTlNXA15QUpJpcqailZW012Oh+Mv/JU/Ef8A1/PXJVNfXV1fXct5e3EtzcSsWkllcs7n1JPJNQ1pFWSR7eCoPD4anRbu4xS+5WCiiiqOkKKKKAPpP9kOXPhzWIe4uwfw2ivcyMgj1r59/ZBm+TW4PdH/AJCvoKvFxK/eSR/NXGUOTPMQvO/3pM4AjBI9KSpbtdt1Kvo7D9air+O60PZ1JQ7No3TurhRRRWYwooooA8z+Pmq+IdLh8HroOvRaML/xHb2VxM8HmDa6uwz86gplOV/iyORjnlfEPxP8V6fr2rzw6jor2eh6tY6Y2lNbH7TqQnEe6ZG3/LneSgCkYHOcc+0a5o+k67YHT9b0uy1K0LBjBdwLLGWHQ7WBGRVZ/C3hl9VttWfw7pLahaIqW90bOPzYVUYUK2MqAOmOlfQ4HM8HSowp1qPM1fotbtPffa8b7x3WphOlNtuLPHofih4sHi4q+paJLYp45fw0dKW2IumgZsLPv3/wjHG3BwST2Evx81bVdF+KPhbWLG+u4rTSbGXUb23jkYJNAtxAku5RwcRSSHnpiu/8HfDnQvD+s6rrU1rZahql7q9zqUN5LZoJrUTEZiR+WwMHnIzk8V09/o+k6hMZr/S7G7kNu9sXnt1djC+N8eSPuNgZXocc11SzbAUMZCpRpXiotPRK91b9Xq9fuRCpVJQak9Twf4crP46+KXiV9b1DU5NI13SU1G0tor6WHyoFvJI4ShRgV3Rwoxwedxz1rC8Ptcab+z54Z1tdc1i0fxFrlvY69qT6lMzQWf2qZCyMzERcBVLLjrzX0pY6PpFjcJcWWl2NrNHbJaJJDbojLAnKRAgZCDJwvQelNi0PRItEOhxaPp6aUVKmxW2QQYJJI8vG3BJJPHU1cuJafPaMGoc0Hy30tBSVu1/hfrFXF9Wdt9dfxMTwtpmi+HvDWpx+Er/7Yil5VF1qkl1HHL5Ywpd3YovAJGf4ia8ks/ix4ytvD13Z6te2Vv4l/tTT9PnW604Jb6YLlnzPvSZlniwvynK4I5zmvc9H8O6Bo2mS6XpGiabp9jMWMttbWqRxSFhgllUAHIABz2qrZ+DPCFnpN1pNn4W0S30+8INzax2ESxTEdN6hcNj3rhwuZYSEqjxEHU5nFpu19Hrdu+66ddLu109JU5tLldjzLxX408X6Zqdp4dtvF3h0TQ6Hd6vPrE1iPJvGil2LboglwhA+8QzHjIA6VL4T8feNPFnivTLezGn6dp7eHbHXL2FrVpZn8xn3wxHcAA4AwxyRgcHNejz+C/B9xpdppc/hXQ5bCyYta2z2ETRQEnJKKVwpJ5OOtakOm6bDqDahDp9pHeNCsDXCQqJDEpyqFgM7QScDoM1c81wPsXGNBOeurUVq3vZeXTaO0dBKlO/xaHhHgX4m/E3xHpM2rW+m6ZLFe6ZdXFqLgQwQ21yjYiQMJy8inlW3qhDY5ANd18GPGs2vaNcxeI9Xj/tmG/NnJbT2a2ckcojVjEAJHWX+JgynlewxXUr4L8Hrc3t0vhXQxPfo0d5ILCLdcIxyyudvzAkAkHrUmn+E/C2nQ2sOn+G9ItIrOc3FskNnGghlI2mRQBwxHGRzTx2Z5diITjTo8l7WsldeTd36aWvu+wQp1ItXlc2qKKK+bOgKKKKACiiigDqPBf8AyLVr9ZP/AEY1bFY3gr/kXIPZ5P8A0Nq2a/r2g70ovyR8lLdhXlHxq+Fdx441uz1a21AwvDbC3aLywRgMzbskj+9jHtXq9YmveLfDug3i2eranHazvGJFRkY5UkgHgHuD+VXLExw655SUV3f/AAT0cpxeOwuJVTA39pZ7K7t10szwM/s9av21P/yGv/xdNP7PWtdtTH/fpP8A4uvbh8RvBX/Qft/++H/+Jpw+Ingv/oYLb/vl/wDCp/tuj/z+j98T6r/WXixdZ/8Agtf/ACJ4af2e9c7akP8Avyn/AMcpp/Z71/tqIP8A2xT/AOOV7qPiF4L/AOhgtfyb/ClHxA8G/wDQwWn6/wCFP+2qX/P6P3xH/rRxYvtS/wDBcf8A5A8HP7PviLtfKf8Atkn/AMcph/Z/8Sf8/i/9+1/+OV74PH3g3/oYbL/vo/4U4ePPB3/Qw2P/AH3T/tml/wA/o/eh/wCtfFa6y/8ABa/+RPn8/ADxL/z9p/37X/4umn4BeJ/+flP+/Y/+Kr6DHjrwf/0MVh/38pR448If9DFp/wD39FP+2af/AD9j96D/AFt4pXWX/gtf/InzwfgJ4o/5+I/+/Y/+Kpp+A3ir/ntH/wB8f/Xr6KHjfwj/ANDFpv8A3/FOHjXwj/0Memf+BC0/7Yp/8/Y/eh/64cULv/4LX/yJ84n4EeK/+ekf/fB/xpp+BPi3+9F/3wa+kR4z8J/9DHpf/gSv+NKPGPhP/oZNK/8AApP8af8Aa8P+fkfvQ/8AXLiZd/8AwBf5HzUfgX4u9Yv++G/wpp+BvjD0h/74f/CvpkeL/Cn/AEMmkf8AgYn+NKPF3hX/AKGXR/8AwNj/AMaf9rQ/5+R+9D/114lXT/yT/gHzGfgf4y/uw/8AfL//ABNMPwR8Z/8APOH/AL5k/wDia+oB4s8Lf9DLo3/gdH/8VSjxV4Y/6GPR/wDwNj/xp/2rH+dfeg/134jXT/yQ+XD8E/Gv/PGD/vmX/wCIpp+Cvjb/AJ4Qf98y/wDxFfU48T+Gj/zMOkf+Bsf+NKPEvhw/8zBpX/gZH/jT/tVfzr70P/XriLsv/AD5VPwX8bj/AJdYj/wGX/4imn4M+Nh/y5x/98y//EV9WjxH4eP/ADHtL/8AAuP/ABpR4h0D/oOaZ/4Fp/jT/tRfzr8B/wCvnEC+yv8AwA+Tj8HfGw/5c4/yk/8AiKafhB41H/Lin5P/APE19ajXtCP/ADGtN/8AApP8aUa5on/QY0//AMCU/wAaf9p/3kH+v+fr7K/8Bf8AmfI5+EfjUf8ALin/AI9/8TTD8JfGg/5h6/m3+FfXg1rR/wDoLWH/AIEJ/jSjWNJP/MUsf/Ahf8af9pf3kP8A4iFnq+xH/wABf+Z8gH4U+NB/zD1/76P+FNPwr8Zj/mGj/vr/AOtX2GNW0s9NSsv+/wCv+NKNU009NQtP+/y/40/7RfdD/wCIiZ4vsR/8Bf8AmfHB+F/jIf8AMNH/AH2Kafhj4yH/ADCx/wB/BX2UNS08/wDL/a/9/l/xpRf2P/P7bf8Af1f8af8AaEu6H/xEfOl/y7h/4C//AJI+Mj8NPGI/5hf/AJFX/Gmn4b+MB/zCf/Iyf419oi9sz0u4P+/gpRd2p6XMP/fYp/2hLyD/AIiTnK/5dw/8Bl/8keF/sx6BrXh/W9Vj1azNutxAvl/OrZIPPQ/SveqiFzb/APPeL/vsU4TQ/wDPaP8A76Fc86vtJczPi82zGvmmLni60UpSteydtEl1v27nEa88dpqkyTsIy7F1B7qSeao/brT/AJ7rXfXFrp11IJLi3tZ3AwGkRWOPTmoxpekf9A6x/wC/Cf4V+aV/DPLq9WVR1Zrmbf2evyCOZVIpLlRwv260/wCe60fbrT/nutd3/ZOlf9Ayy/78L/hR/ZOlf9Ayy/78L/hWX/ELMu/5/T/8l/yH/alTsjhPt1p/z3Wj7daf891ru/7J0r/oGWX/AH4X/Cj+ydK/6Bll/wB+F/wo/wCIWZd/z+n/AOS/5B/alTsjhPt1p/z3Wj7daf8APda7v+ydK/6Bll/34X/Cj+ydK/6Bll/34X/Cj/iFmXf8/p/+S/5B/alTsjhPt1p/z3Wj7daf891ru/7J0r/oGWX/AH4X/Cj+ydK/6Bll/wB+F/wo/wCIWZd/z+n/AOS/5B/alTsjhPt1p/z3Wj7daf8APda7v+ydK/6Bll/34X/Cj+ydK/6Bll/34X/Cj/iFmXf8/p/+S/5B/alTsjhPt1p/z3Wj7daf891ru/7J0r/oGWX/AH4X/Cj+ydK/6Bll/wB+F/wo/wCIWZd/z+n/AOS/5B/alTsjhPt1p/z3Wj7daf8APda7v+ydK/6Bll/34X/Cj+ydK/6Bll/34X/Cj/iFmXf8/p/+S/5B/alTsjhPt1p/z3Wj7daf891ru/7J0r/oGWX/AH4X/Cj+ydK/6Bll/wB+F/wo/wCIWZd/z+n/AOS/5B/alTsjhPt1p/z3Wj7daf8APda7v+ydK/6Bll/34X/Cj+ydK/6Bll/34X/Cj/iFmXf8/p/+S/5B/alTsjhPt1p/z3Wj7daf891ru/7J0r/oGWX/AH4X/Cj+ydK/6Bll/wB+F/wo/wCIWZd/z+n/AOS/5B/alTsjhPt1p/z3Wj7daf8APda7v+ydK/6Bll/34X/Cj+ydK/6Bll/34X/Cj/iFmXf8/p/+S/5B/alTsij4IYN4eiI5HmSY/wC+zW3TIIYbeIRQQxxRjoqKFA/AU+v0unBQgoroea3d3CvA/wBo5f8AisrFvXT1H/kST/GvfK8I/aQX/ip9Nb1ssfk7f418/wAVL/hOl6r8z6rgt2zWPo/yPLaKKK/LT9lCiiigAooooAKKKKACiiigAooooAKKKKACiiigAooooAKKKKACiiigAooooAKK7XwFbWVt4Y1zxFNY2l9dWbwQ28d0u6KIyNgyOvfHb6VrHwzfat4+8PwagmhyW9zF57PpUW2KSFGJJb5Rkn7ufpXp0ssqVKcJResraer5Vd+qPIq5xTpVZxkrKF7u/VRUnZejPNKK9a8QaCh8Z+EtVm0KHT4dQuRBc2RhUIrLJxlRx8yEfkar/E7TbNNDiVbHSDqFxqskVi+lQbF8lSVMchAALhiBjr+tbVMmqU4VJOXw+W+ia++6076HPSz+lUnSgo/H5p2s2n62s9e2p5bRXrvxC8JLa+C54rfR0t30T7P/AKYsQBvFZMSnI5OHweacdKaDV7fwn4esfDKOLGKRpdTh3yXrupZipwTgYPA6Vc8jqwqOEn26bt3VkvVPX7t0RDiKjUpKpBd+uiSs7t69JLT79meQUV6hpCWFl8MdMu2Ph+2uZZblWkv7Hznm2twFIUkEe/tXl9efisJ9XUHzX5kn6XSf6+R6mCxv1qVRKNlFtetm128vMKKKK4zuClDN/eP50lFADhJJ/wA9H/OlE83/AD2k/wC+jTKKd2LlXYlFzcf8/Ev/AH2aUXd0P+Xmb/v4ahop80u4uSPYnF7eDpd3H/fw04ahff8AP7c/9/W/xqtRT55dxezh2LQ1LUR/y/3X/f5v8aUapqY6ajd/9/m/xqpRR7Sfdi9lT/lRcGraqOmp3v8A3/b/ABpw1jVx/wAxS+/8CH/xqjRT9rU/mYvYU/5V9xfGtayP+Ytf/wDgS/8AjSjXdb/6DGo/+BL/AONZ9FP21T+Z/eL6vS/lX3GiNf10f8xrUv8AwKf/ABpw8Q6//wBBzU//AALf/Gsyin9Yq/zP7xfVqP8AIvuRqDxH4hH/ADHtU/8AAuT/ABpR4m8Rj/mYNW/8DJP8ayqytWvishtIThsfvGHbPYe9a0Z4itNQjJ/ezKtSw1KPNKC+5HR/8Jp4g+0rAniPVmYkgkXsmB+tWh4q8Uf9DJrH/gdJ/jXBW7+VMkgHCkHFa0mqQKvyK7n8q9HE4fEwcVSlJ/N7nFh54WabqQivkjqB4s8U/wDQy6z/AOB0n/xVEXjjxBb3UTXHijVdiuC6m9kPGeeM1w1xezzZ3OVX+6vAqrGwkUMuSD0966KGCxCtKpVfomzCtVwzTjCkvuR90aNef2hpVtfbQnnxiQAHOAat1neGIzD4b0yIjBW0iB+uwVo1+oI/EHuFeHftJL/xPNJb1tnH5N/9evca8T/aVX/iY6K3rFKPyK/414HFC/4TZ/L80fT8HO2bU/SX5M8iooqaxRJL6COT7jSKG+hPNflLdlc/Z5OyudVpvgkTWds19qsNleXa7ra3ZclhjPPP+f0rJ0vw1qF74hk0b5YpYSfOc8qijv75yMfWul8aNM3xL0pFyNjQCMD035/xrb1Mpbt4tvrfHn+THGSOqnyuv/j36V4H17ERine7mrrTZtpfr1Pl1mWKjFScrucbrT4W5JL5WfXqjktT8H29pLYzLrcD6fdOYzdlRtjYAn+9g52kdam1fwlo2m6SL6XXy/mxsbbbD8srAZA4J46VjvfarL4PSwaxzpsU+4XAjbhsngtnH8VbXjTH/CGeGR28rn/vla3bxCnCEqm7a0tsrvtudMpYuNSnCVXeTWltUk2r6aPo0V9H8Grc6fbXGo6pFYS3n/HpEy5L+meR14/MVU0rwndXfiW40O4uEtpbdC7Pt3AjIxgcdQwNbfxI8xfFmj29vkIkUfkgdj5hHH5CughKH4qTbMZGnDfj13D+mK53jq6p+05vii2tFpZ/1ucssxxSpOrzfFGUkrL3bNW/B9epx2oeD4RplzfaRrMGpC1BMyKu0qB17n3/ACNGn+DVm0u21C+1yzsI7hdyCXj+ZFb0iaeng7Vj4VkDvz9uabPmbOc47dM47Yz3o1eLQX8IeHxrlxdwoLcGIW4BLHauc5B9qFja+keZ/FbZc219v60BZhiWlDmfxW+Fc1uW+23p5HP6J4Vtb6XUpJdYRLOwfDTRpuDrydw54GB71D4g8OWltpC6xpGpC/svM8uQlNrIf8/TqK3fAUFtP4f8Q263Hk20jeWs0g+6pBAY/gaqeOZItD0qHwtY28qxEiaaeT/lsfb8R+gFaxxNZ4v2ak9GtLK1rK79TeGLryxvsVNuzWllblsm29N9e/4HE0UUV7h9GFFFFABRRRQAUUUUAFFFFABRRRQB1PgeXWrGKa60u7to0n3xTQ3KB4pY44zI5cEEYUY7Z5OPfpL2TxlJPcI8+mQyG1bT1W2iRY44y7B0BGNpBTqAfwrzuC/u4LV7WGd44nYsQvB5UqeeuCrEEd+9SrqurySYXUL13dicCViWYkk9+SST+derh8dGnSVO8vk9DxcTls6tZ1bR+au/66HSrN4n8PaNEFuLSW1g1KK4i/5aFZjGGR84+UFSODjPPHWtCKPxlpi6hL5mnTRR3hv5N+HRLlXkzsyOGzE49DgDPIzJp3w5+IGqaahuJ1t4CVdYLy5bPyjC5UA4wOMHGKwfHP8Awl+l63dRa9cXUMt2rEhJiYpIyzHC842gs3HbJ9a7ZxrYan7SpCpGPT8f+AefTnQxdV0qU6cpby632/4Jd0+HxUPE2uWlvdWk97PHLFqKs4ZNrt8/XgYPcdM1saTdeP7K0soo/wCzZJYB5NrLPCjzwJt5AYjOF5BHJ4Ixiue8IeF/F/iV7rUdLaZBJuWa6lmKCYk5Yburc8n9axbvUtatbya3k1S782K5d3Inb/W5+Z856k96yhiJUIKrJTSd7O++t/689TeeFhiakqMXTk4pXVrtaW/pdtDt7FPEmm6HpulltKltJbpraPz7RJQk0jkAKxz1xknjA9+K81rQh1vVophKuoXBYNuG5yw3ZyDg8ZB5HvzWfXn4vExrKKjfTTV37bHp4HCToSnKdve10Vur3+8KKKK4j0AooooAKKKKACiiigArpPhno9vrnjKzs72MPZqHluASQNiqTyR74H41zdd78KL7TdF07xFrV81vJLHZi3htXmCPPvPzAd+y8j1rvyynCeKgqnwrV32stX+R5ub1alPB1HSvzNWVt7vRW+81pfCWgTfFbRLG2sSNF1OyF2sPmv08tzjdnd1UHr3qhpWl6DH4Q8R6vPpEd1/ZurRiNDKykwmVVMe4HuCRnmtg+NPDq6h4M1yJUtvsKS2t1aIWdreJl2IckZYAZPfrWV4qvtC0XwVqWiaVrMOqz6vqH2hmiBxFCCGUMf72QOPc179SOEiqlSHK/ifT7UI8tk/719LaHzFKWNnKnSqc6vyLr9mpLmba6uNtb63VmzW1q08NzSeEbC18L2VsmutBNMyuxeNN6EoG6nIJGazk8O6G1z8QLeOwUJpcW6yy7Ewld2cEnJ6d81W1jxJp0D+A76CZLk6Xbxi6iQ/MhUrkfXANaniLVvDul6Z4qvtM1uHUbnxGVEMMakNChyX356feP5D3w5Tw9SUpy5fd/wAK0dN7d/efTrYUIYqlGEI8/vecnqqq37e4uu6v5lzUPh3onn+HP7Pt5MyXcMeoI0hIZDF5jHnoMKw/GrDeBPCd/wCMZ7aK2Npp76RDcQ7ZmG2SSRlVuSfQcdKg1jx9peni/jtbkXTXmiQRwNF8wiuAJFIPocMD+FHiPXtGez1dbXVrR3Ph21ghKTDLSLI5Krz94ZHHWu1rLVfljF2d2tOidkvW136o4IvNny805q6snr1cW2/S9lfszkPFGiQaZ8PtNeWzji1JNSuLa4kA+ZthPB9q4k9K9G+I3ijT/EXgfRDHLGNT84vfRAYIcJtLn/ewD+NedV8rmioxrpUXePLH8l+PfzPs8mlXlh266alzS0fq9vLt5GLbap5jwzN3XbKB2OetZkRdpp5HzlnJqO1Bjmlhbqpx+XFTB8yNGRggZHuK9nC4enG04nn1a05+7Ia3/H0noEb+YogLPukJO1j8o9qiuSfPCL9502j2yef0p5/eHyY+EXhiP5CvQtoYAf37bR/qgeT/AHj6fStbw3afbtesbXGVeZd3+6Dk/pms4lI05Kqo/ACur+GcIk8SW8nX5iF/75J/wpRklOCfVpfe0jLEXVCpJdIyf3Js+wdPXZYW6f3YlH6Cp6RF2oFHQDFLX3Z+QhXjH7S6/vtBb1W4H5eX/jXs9eO/tLr+60FvRrgfn5f+FeFxKr5ZV+X/AKUj6ThF2zej/wBvf+ks8Yooor8nP2w7qLxppcgt9Q1DSXm1i1j2Ryq2Eb3PPHU9jjNZXh/xXJZ6jfzajB9st9Qz9pjHHr0/AkYrmqK4ll9BRlG2j89uunbXU86OVYZRlHl0fm9Fe9l2110Ol8UeIrO+0yDSNIsWs7CJt5Vj8zN+vqe5qtreupqOgaZpot2jeyUqXLZDcAfh0rDorSGEpQUbLZ3+bNaeBo01FJfC29+r3b7nbWfjDS5Laym1bSpLnUbBcW8qMArEdC3PHbseeaz9C8VvZ+JrvW723a4kuYyhVG27clcYz2AXFczRWay+glJW303e29l21MlleGSlG2ktN3te9l2V9dDqtX8V27aXNpuiaWmnwXB/fvuy756j/OatQ+K9El0exstT0R7t7OIIhMnyk4AJ/QetcXRQ8vocqVnve93f79weV4ZxUbPR3vd3vtve+x09r4ks4NK1qyi09oRqDExKjArECMY7VBfeII9Q8Kw6ZfW7zXts4+z3Gfup6HufT8vTnn6KtYOknzW1vf8AC35GiwFBS5ktbp7vdK35b9wooorqO0KKKKACiiigAooooAKKKKACiiigApUZkYMrFWByCDgg0lS2VtLeXsFnAoaaeRY4wTjLMcD9TTSbdkKTSTb2OotNe8beK9csbKDVr6S6yqRCKQoq46uduPTJJrtP2g9Usl1DRNPZYry5tC01wjHAKnbhTjkbtp6dsV0+g+D7/wAG+F5E8O2ttfeILlQs11M4VI/93PUDsO55PpXkfjnwh4n0WI614gaOQ3U+xpBNvZnIJ5/BTX12LoYzBYGcKilKU7OTd2opbK/V9+nQ+GwWJwOPzGE6TjCFO6ilZSk2rN2Wy7dep638L/GX/CTazd2dnp8en6XZWqCCBQM5Jxk44A44ArwbxF/yMGo/9fcv/oZr0v8AZs/5DGr/APXun/oRrzTxF/yMGo/9fcv/AKGa5c0xFTE5bh6lR3bcvzOzJsLSwmbYmjRVoqMPyKNFFFfNH1wUUUUAFFFFABRRRQAUUUUAFdX8KdGtNa8YQw6hH5lnbxPczJ/fVBwPpkjPtXKV0fw31+Dw54pivryN5LR43guAn3tjDqPocH8K7MvdJYqm6vw3V/8Ag+Rw5nGtLB1VR+Kztbf5efY7aA2PjTw7baxNpFhZXNprkFsPs8QVXgd1ARh3xu/T3NTpp+mt4w+IFnHp9pHBDpbmGNYVCxMIxyoxgHOTx3rn9U8RaF4f0Sz0XwndzagF1JdRnuZYjGCUI2R4PJxgZOO3vxoa94x8Lraa9qWjG+bVdegWCWGVAEthjD/N3yPTPPpX0n1jD2TqSjzxs5PTX3ZLS2+6Wh8k8LirtUoSUJXUVr7vvQeqeqWknr6dToJvBuj6jpXhmGx02CO7iFhPeyIgBlhdW37vXlCc1bnutOg+ImgWun6HpAs9asUmcm0XcoAkYFSMAE5GeD0FcpP8RrWxhg/s1ZZ5H8Px2EmRs8qdM4bnqBuPSoZfF+hx+LfB+oRzyPbaXp6W9yREQVYKykAHr1HSun69goW9m0neN9trpf8ApN7nJ/Z2YT5vbRk48s7b7tN6/wDb1uUvQXkTSeKPGeqafY3L6TILHT4GgAi3GQgFlHUgMPwz7UyGTwXqfj6HUYYoREbOK8lEe1IYpU3GVWRx82QF4UZOSc96ytB8QeHrqz8RaBrlzcWmn6leG6t7qOIsUYPnlRzyAvb1rn/Hd9od5q8cfh2zWDT7aBIVfy9rzkdZG9z7+ledWxsYUo1E4yV7tP4nK8tfS1tfS2p61DL5zrzpSUou1k18KjyxsvXmvpve99CX4jW+k2uv+VpCL5RjEjSrcCRZi5LBsADZwR8vbA+p5qiivna9VVakppWv0PqcNRdGlGm3e3V9Tm/EFpJb3f2yJcxufmx2P/16qBo5wCrFXHTHUV1zKrKVYAg8EEda5rUrezF0wtYziMEyYPGR2H0r1cuxkv4djzMdhVF+0i9+hm3LT/aFVQrvgrlTjrz36HANSIzqoVt8Kjskef15qSPbPCQMK27PA6HsafFISdki7X9Ox9xXvqalFNHmEataq24sC3q+c/rXSeBtdg0XW7e9njea2VssI8bumMjPWsJ2C4znJ6ADOa6T4feGJvFHiO206VpLS3kZd8hX5tpYDgevPeiElKrCK+K6t69DHEuMaE3U+Gzv6PRn1j4N8X6D4us5LnQ7tpxFgTI0bI0ZOcA5Hsema3qy/C3h/SfDOkR6Xo9qtvbpye7SN3Zj3J/zxWpX3FPn5Vz7+R+T1/Ze0fsr8vS+4V5F+0qv/Ev0VvSWUfmF/wAK9drE8Y+GtP8AE2mi1vYUd4zuhds/IeMngjsMVxZrg5YzCToQdm7b+qZ35LjoYDHU8RUTajfbfVNHyjRXvR+EWm/3oP8Avl//AIqmn4Q6d/eg/wDH/wDGviP9TsZ/PH8f8j9E/wBfcB/z7n9y/wDkjweivdz8IdP/AL1v+cn+NIfhBYetv/31J/jS/wBTsb/PH73/AJD/ANfMv/kn9y/+SPCaK90PwfsP+nf/AL7k/wAaQ/B+y/6d/wDv5J/jS/1Ox388fvf/AMiP/XzLv5J/dH/5I8Mor3I/B+z9bf8A7+SU0/B619bf/v7JS/1Px380fvf+Q/8AXvLv5J/cv/kjw+ivbz8Hrf8AvW//AH9kpD8HYP71v/3+k/wpf6n47+aP3v8AyH/r1lv8s/uX/wAkeI0V7Yfg7F/et/8Av9J/hSH4Ox/37f8A7/v/APE0f6oY/vH73/kP/XrLf5Zfcv8AM8Uor2o/Bxf79v8A9/3/APiaafg4P78H/f8Af/4ml/qjj+8fvf8AkP8A15y3tL7l/meL0V7Ofg7/ALcP/f8Ab/4mkPwdP9+P/v8At/8AE0v9Ucf3j9//AAB/68ZZ2l9y/wAzxmivZD8HW/vp/wB/z/8AE0h+Drf31/7/AP8A9jS/1Sx/937/APgD/wBd8s/vfd/wTxyivYj8HZP73/kf/wCxpp+Dsn94/wDf8f8AxNH+qWYeX3/8Af8Arvln977v+CeP0V6+fg7L/eb/AL/j/wCJpD8HZv70n/f9f/iaX+qeYdl94/8AXbK+8vuPIaK9cPwdn/vS/wDf9P8A4mkPwduP703/AH/T/wCJpf6qZh2X3j/11yvu/uPJKdDJJDKk0MjxyIwZHQ4KkdCD2NesH4PXXrN/3/T/AApp+D13/wBNv+/8f+FL/VXMV0X3h/rplT3k/uOA/wCEs8U/9DLrP/gdL/8AFVV1LW9a1KFYNR1fULyJW3KlxcvIobGM4Ynnk/nXpB+D95/03/7/AEf+FIfg/fek/wD3+jrWXDubyVpO6/xGUOKsji+aKs/8J5ppuqalpju+m6hd2TOMO1vM0ZYeh2kZqrI7ySNJI7O7EszMckk9STXqZ+EGof3Z/wDv9HSH4Qaj/dn/AO/sf+NZvhjM2lGysvNGq4wyhSclJ3f91nllFepH4Q6l/dn/AO/sf+NNPwh1T+5P/wB/Iv8AGo/1WzL+RfejT/XLKf539zPL6K9PPwi1T+7P/wB9x/40h+Eeq/3Z/wDvqP8Axpf6r5l/IvvQ/wDXHKf+fj/8Bf8AkeY0V6YfhJq392f/AMc/+KpD8JdW/uz/AJJ/8VS/1XzL+T8V/mP/AFxyn/n4/wDwF/5HmlFelH4S6t6T/wDfK/8AxVN/4VNq/pP/AN8L/wDFUf6sZl/z7/Ff5j/1wyj/AJ+/+Sy/yPN6K9HPwn1j/pv/AN+l/wDiqb/wqjWP+m//AH5H/wAVS/1ZzP8A59/jH/Mf+t+Uf8/f/JZf5HnVFeiH4U6z/wBPH/fgf/FUh+FOs+tx/wCA/wD9lS/1ZzP/AJ9/jH/Mf+t2Uf8AP7/yWX+R55RXoJ+Fetetx/4Df/ZUh+Fmtf8ATx/4DH/4ql/q1mf/AD6/GP8AmH+t2T/8/v8AyWX+R5/RXfn4W636XH/gKf8AGmn4Xa3/AHbj/wABT/jS/wBW8z/59fjH/Mf+tmUf8/vwl/kcFRXeH4X65/duP/AVv8aQ/DHXP+edx/4CtR/q5mf/AD6/Ff5j/wBa8o/5/fhL/I4Siu5Pwy13/nncf+Ar0h+Gevf88rj/AMBXpf6u5l/z6/Ff5j/1qyn/AJ/L7pf5HnWsXX2WyZlP7x/lT6nvVfQbZVhaRhnPy89/WvQr74T6xdPE8kV0DE24YtXwfY8e1WB8NdcUYWGYD/r1cf0rpjkmYQouEaTu99V/mc74jyudZTlWVlto/wDI8qvtFmjkMti25f7hOCP8aoNLLC224gdD9MV7Gfhvr3/PKX/wHf8AwprfDjXcYMUn427/AOFbUcBm1JWdJv5r/Mxq5vk03eNdL5P/ACPL9FkkaTzYV3p91xkZFerfBSPf42gb0x/6ED/SqyfDbWYySlvtJ6kW7jP6V2Hwn8Kalo3iqKa7ifY2fm8tgBhWPOR9K68BluOeY061Wlypdfl6nBm2c5e8rq0KNZSk1ote68j2qiiiv0A/LQrzLx18ZtB8IeJ7nQL/AEvU5p7cIWkhCFCGQMMZYHvXptfJH7Tsfl/Fm7b/AJ6W0Df+OY/pXRhqcak7SPr+CsowubZhLD4pNx5W9HbVNf8ABPUB+0X4S76Nrn/fEX/xdOH7RXg7vpGvf9+ov/jlfL1Fd31Okfqf/EO8k/ll/wCBM+ox+0V4L76V4g/78Q//AB2nD9ojwT/0DfEA/wC3eH/47Xy1RR9Tpi/4h1kv8sv/AAI+px+0N4H/AOfDXh/27xf/ABynD9oTwN/z6a4P+3aP/wCOV8rUUfU6ZP8AxDnJe0v/AAL/AIB9Vj9oLwL/AM++tD/t2T/4unD9oDwH/wA89YH/AG7L/wDFV8pUUvqdMX/EOMm/vf8AgX/APq8fH7wF/wBRYf8AbqP/AIqnD4+eAf7+qD/t1/8Ar18nUUfU6ZP/ABDbJv7/AP4F/wAA+sx8evh//wA9tSH/AG6H/GnD48fD7/n61Af9ujV8lUUfUqYv+Ia5P3n/AOBL/I+tx8dvh5/z/Xo/7dHpw+Onw7/6CN2P+3N/8K+RqKPqVPzJ/wCIaZP/ADT+9f8AyJ9dj45fDn/oK3I/7c5P8KcPjh8OP+gxOP8Atyl/+Jr5Coo+pU/MX/EM8o/nn96/+RPr8fG74b/9ByUf9uU3/wATTx8bPhr/ANDA4/7cp/8A4ivj2il9Sp92L/iGWU/z1Pvj/wDIn2IPjV8NP+hjI/7cbj/4ilHxo+Gh/wCZlH/gFcf/ABuvjqij6lT7sn/iGOU/8/Kn3x/+QPscfGX4an/mZk/8BJ//AIinD4xfDc/8zNF/4DTf/EV8bUUfUYd2L/iGGVf8/Kn3x/8AkT7LHxf+HB/5meD/AL8S/wDxFPHxc+HJ/wCZotv+/Un/AMTXxjRS+ow7sn/iGGWf8/Z/fH/5E+0B8Wfh2f8AmabT/viT/wCJpw+K3w8P/M1WX5P/AIV8W0UfUYd2L/iF+W/8/Z/+S/8AyJ9qD4p/D0/8zVYfm3+FOHxQ+H5/5mvTv++z/hXxTRR9Rh3J/wCIX5f/AM/p/wDkv+R9sD4m+AD/AMzZpn/f2nD4leAT/wAzZpX/AH/FfEtFH1GHcX/EL8B/z+n+H+R9uD4j+Az/AMzbpH/gStOHxE8Cn/mbtG/8C0/xr4pu7G+tER7qzuLdZPuNLEyhvpkc0ya2uIYo5ZreWOOUZjZkIDj2PfrS+pQ7ma8MsvdrYiX/AJKfbY+IPgY/8zdon/gbH/jTh4+8Dn/mb9C/8D4/8a+JbixvbeNZbizuIY2+6zxlQfxNMW2uGtnuVt5WgQ4eQISqn0J6DqKPqUe4v+IY4Bq6xEvwPt8eO/BJ/wCZw0D/AMGMX/xVOHjjwWeni/w+f+4lD/8AFV8P2dpd3khis7We4cDJWKMuceuBT4dPv5pJI4bK5keM4kVImJQ+hwOOlH1KP8xMvDHAq98S/uR9vjxp4OPTxZoJ/wC4jF/8VTh4x8Inp4p0M/8AcQi/+Kr4XljkhkaKWNo5FOGVhgg+4ptH1GPcf/ELsK9sRL7kfdg8W+FT08TaKf8At/i/+Kpw8VeGD08R6Of+32P/ABr4Roo+oruL/iFuH/6CH/4Cv8z7wHibw2eniDST/wBvkf8AjTh4j8Pnpruln/t7j/xr4NopfUV/MT/xCyh/0Ev/AMBX+Z96DX9CPTWtNP8A29J/jThrminpq+nn/t5T/Gvgmij6iv5hf8Qso/8AQS//AAFf5n3wNY0k9NUsT/28L/jThqmmHpqNmf8Atuv+NfAtFH1FfzE/8Qrp/wDQS/8AwH/7Y+/RqOnnpfWp/wC2q/404Xtmel3bn/toK+AKKPqP94X/ABCuH/QU/wDwD/7Y/QEXVselxCf+BinCaE9JUP8AwIV+flFL6j/e/An/AIhWv+gr/wAk/wDtj9BQ6noyn8aWvz5oBI6UfUP734C/4hV/1F/+Sf8A25+g1Ffn2JJB0kYfjThcTjpNIP8AgRo+o/3vwJ/4hW/+gr/yT/7c/QKivz/F3djpdTj/ALaGu1+CetX1j8TNJlFxJICZEKyOSpBjYdM1M8FyxcrnFmHhrPB4WriPrN+SLlblteyvb4j7LooorhPzAK+VP2rY/L+J0Lf89NNib/x+Qf0r6rr5g/a5jx490ub+9par+Usn+NdWD/iH3fhzLlzqK7xl/meMUUU6EbpUX1YCvVbsrn9AM9e+I/grS9HtdF1bSbNIvIuoor5VYsDu24Ygk454/wCBCrGoeFtL1T4waiby2jj0rT7OO5mijXarHaMA47dSfXFauuanAvxWn8N6i2bDV7GKPBP3ZgWKMPfPH12+lWA6XPxG8XaMrBbi90qIRZOMkIQf/QxX8+0s1zOlhY+1qScvYSkp3d+SpOld37w99X6JI/LoY3GQornk7+zbUv7spQ/GPveisclef2H468Da3qNloNtpd9o58yIwKF3RYJw2AM/KG/EDHpVLxf4e0251zwbNpVjFbW+sxReYkS4XduUscfR+fpVnwvZXnhX4W+KbvWLeSzlvx9jhimXazHay5AP++3/fJNb/AMLZLHUfBGlapfSAN4bnuCxP9wxsf0DL/wB817eIxtTKfbYjBzlKhSqShFczl8dHa93dKra3Ztno1cRLBe0q4eTdKE3Fat/FT/G07fexfsHh/VPiL4kkutJtLi20ixjCxBAqlwCzHA79Rz6Vyul6j4f8X+L9D0uHwfZ6VAZ3aby2B85QhODhV9PWtP4Kahd3moeLtTRPMvJovPVcZy5LkDHfmn6TdeMr74ieGbzxVp4tUWWaO3PlhMkxnIxnPYdaz9lPAYjFYecveo0Uot1ZRal7BtuMFpNt6t9NyOSWGq1qUpa04JJ87TT9m27R2ld6+W5Y1PwTog+Ivh06Zp8cemzGf7TE2XTdAx3ZDE8E4GOlS63ofh2T4n+FYrfSLNLC+tZJHhWEKj/IzKSo49K0LnXILHwl4umdkF3p99eW8BJ+ZRO4II/4E3/jtJfxkfErwJHjlLCXPtiI149LHZi3etUlaFKtBPmfvWpyqKT87Thr5HBDE4pu9Sb92FSKd3raMpX9bSj9wy3tdD8Q6h4g0fUPCNjpum6b5ipqcMax7Spx1AHOPm644561zfh2Hw7oXwstPEl/4btdXuZ7posSnBI3MB1BH8PpXa3MuqarH4nsPF1hHbeHofM+z3ZOxioJ2kc/Nxgg+vHOaxPCt74gsfgxpE3hmz+1XxuZEKeVvwhkkycflz71WHxVVYX2al7rq0U4qrJQs6c2/wB5dtOT+NWXLZaDpVpqjy30c6aa53y2cJN+/e6b+0umhl/DJtF8Q+M9Y1FvDdjawxWavDaMiukbDAJHygZOPTvRPdweMvhtrer6roVhp0ljg2V1BHs3nugJ5POAe3zdMirvwyOsR+MPFF5r9qsWofYlkmjIAByMjgHHIFUPiPcTeJvh9p2taBIItItcJeadEoAt5B/FwOQM4+hBxya9epaeeRpw92N6CjU55SUPd5uVP7XtLcqctH11aO6VpZiox0V6SUuZtR0vZPrz7Xej9Wea+HbBdU1/T9Nkk8pLq5jhZ/7oZgM/XmvapNC8My3GueH5fCsNlpul2ob+1j/rN5QN97GTgHPU9ORyK8w+FWh2+v8AjO1tLm4aGOIGc7G2s5TBCqex7/QGvZvEekX3jzQ47eV9Q0BIrtlnglQHz4weDx17Eds568Gu/jzNVSzOjQlWcIRiuZpyXI3K6mlF3m7RlFKzSvd7nVxLjVDGU6bqOMUtXdrlbekrLWTsmrbK+p830Vd121trHWbuztJ5LiCGVkSR4zGzAHup5BqlX6xSqRq041I7NX7b+T2Pt4TU4qS2YUUUVoUFFFFABRRRQAUUUUAFFFFABXoP7P8ADbzfEJWeGKa8isriXT45QCrXKplOD+JHuM159W54N077deXUq3c1rLaQpNFJC21g7TxRA5/2fM3cf3eo61FRXi0edm1JVsFVpuXLzK1/XT/hz0PxBoXiXxP4P0i6v/Emu3t5ea5FYS6fqFs0aQXDxsWZcn7q9OAB16YrpPi3pttq/gnWLHT9S0m8TwzNDJYW9pciSeC2WNYZUkGPl+Zd/fpXM6hb63JsvJPiLrV+1kks0QlkaMxuILwqynzW+bdbMOg4kXnkgZU/hK50v+3J9M8WXrvHa3S3JigKfaAjsJEdhJt2Ntz8xy3QKTweZLVa7HxUKadWlJ1lFwd4pQaWsldfCre6rXtezZ6n46vtvh3xLbw393qkqeHbdX0ZlAit1dR/pS5yWK9TgDHGfUUvCPh+G38DaX4HudV0e2bWtLnnu7Sa4C3LXM2xrd1jxzsEYHX19K4LSPDWtXg03XH8Z6lbXd7ahfMKO0rRGKQ+XEQ+6XAjwV4xuXrnFZGoaXeyeMtJjPi68utZutzRXkispjdGZIAHZ9wLMmOQuwEdeQJVNW5Uzno5VSVJ4aniEuV8zfK/ijFpdErJpu+97btJnbeH4tS034aeGLXR7vVNIiutQvI9eu9NtzJcRTo2IUbaQQMcdfetbw9a3Ph9vifbXesa/eXEFxp/mX2moPtshZmOVBOP4sHn7ua5C30PWdHOq3+mfEa9SRrcX0jWolLXG/zSHk2sSOYzuY52l1z1qxLomsaLHr1xZ+PdVOpZhmkmillie8AS6yFBb99nylKvu+6WwCeC2k76/wBXKxFGnV9ovaq02n8Ert+0hPVuN7Je7u1a2mh5l4pmefxHqEzyahKXnY778YuGGeDIP72OtZtbHjSOSPxNeiW6ubt3ZZDLcyb5TvUNh27sM4J9RWPXZHZH6LhGnQg1tZfkFFFFM3CiiigAooooAKKKKACiiigAooooAKKKKACiiigAroPhxJ5XjfSn/wCm2PzUiufrX8FP5fi7SW/6e41/NgP61FT4Gefm8OfAV494S/Jn3eDkAjoaKis232kLesan9Klrwj+VAr5s/a/jx4j0Kb+9aSL+T/8A16+k6+eP2xI8XHhmb+8l0v5GL/GunCfxUfZcAS5c9orupf8ApLZ4BQCQQRwR0oor1z+iTrda0nx9qDrr2padqjyRIpE5hKugXkHAAIx1zisuwufE2qa2NSsX1O91OPB86EPJKMDAyRk9OK9m8T+INT0z4jeFbSC5k+yXsKRzwfwsWYrux6jg59qi8H6a1h4w8f2+jhUmVIzbAYAV5EdwB2ADGvyShxfUpZfKrWw1Nfu1KFtIqLqKm4y00s2npo10PhqefThhXOpSgvdvG23K5qDT7dHpozyrxvdeM7r7NJ4rGoKvIgFxF5S5HXCgAZ5HOM1E2m+L9H8Py3BttUs9KuwBL95Y3B4G4eh9/Wu7sdE8W33xA0Gw8a3Au4V8y6RSysuEGSDgY5YICPSn33j+1ur3xjpWuXT/AGOeN7fT4xEWClQ654HGTtPPevShnleMKWFwWHpVIxSnNU7uPK6nKvZpL4lZyd1ZWZ2RzGoowo4elCaSUpcu1nKy5dN92/Q4PwnF4ytw134attWVZRhpbWFyr4PQkDBwc1Nf6h46m1bddzay97YMGwVcm3Zl4OBwpI/MV6XoVr4nl+D+gw+E5hBdmV2lcsq/uy0hP3vcrTfhld6lp3/CVXuuS+bfw3lvHdyEg5CnaTxx90nFcOJ4ni5YrFewozlTk4KP/Lx++qactNItN/gtjmrZwr163sqcnF8qX237yjrps0eSQafr3iS+u7mCzu9RuQ2+4ZIyzZPc4+hrXtJfH2taqlxajVbi90/dAJUQq0HUFCQBg9eDzXsPhPTF8N+INUJjCNrOsskIx/yzELy5HtncKxfBkOoTw/EG00qUxXranMtu4bbtcs2Dnt0rHEcbQrKrKnQp8lONPkctkqjUJX7JO6drXS1M6vEUaim4048sVHlb7StF/JarTseX+MbjxoDHaeJ5dUCnmOO4LBGI7jsT71f0X/hZOnacINMt9et7NASFW3cIoPJIyPqa7T4htdad4Q0Lw3r1xJqerT3iSG5MZ2IobkByPmODj1xyccVr/FKDx59rubzQbzyNIgsy8qh0BYgMXwCMnjFXDiWNahh8O6FCMajnZyuqb5GkpQVr+9d2vroVHN1UpUqXs6aUnLV6QfK0k4q3W+h5r4btfiLqxuNT0j+0rj7Ynly3DyACVRkY3OcEDkcdKxrpvEnhb7botwbrThdoBcQngSrzjnuOoyDzyK9L0m016++COh2nh5rlLyS8cFoJTGQnmy5LMCMLnH6VgfGu8g2aHokl4L/U9Ntyl7cA5yxC8E9z8pPPr7mvSyzOni82lgnRpuDnOLUY+9FUvhnLpa6SjorPbY68HmDr454f2cOXmkrJe8lDaT6WvotFZ7HnlrcT2twlxazSQTRnckkbFWU+oI5Fa48XeJv7Qt79tcvpJ7c5iLylgv4HjnvxzWJRX39fBYfEO9WmpO1tUno91r0Z9RUw9Kq7zin01VyfULy61C9lvb2d57iZt0kjnljUFFFbwhGEVGKslsjSMVFKMVZIKKKKoYUUUUAFFFFABRRRQAUUUUAFPilkiLGKR0LKVbaxGVPUH2plFANXCvWvBHwXl1jw1B4j17xNYaLp9yoeE/LISp6bmLKqn2yT2ODXktaek2+ta/c2Ph+w+1XjNIRa2oclVZvvEA8L0yT7ZNRUUmtHY8zNaWKqUV9XrqlbWUmk9LdL6L1Z33xb+Fuq+F9Htddh1pNc0hVSFZgu1oVP3OMkFDngg9+lZPwu+GGu+OpjNCfsGloSHvpYyylv7qLkbz68gDuegPpHxgvLPwT8F9N+G7XiXeqzxxmcKc+Wgk81m9hvG1c9QD6Vk/Br4ieI9a8Y+EPCk80UGm2ayIyQJsM+2GQpvx1xgcDAJGTk1zKpU9k2vPXyPjsPmucTyOpiKTi3FztNq14RV1JRta7aaXTq7nm3xK8KnwZ4uufD5vvt3kJG3neV5e7cob7uT0z61zdek/tL/wDJXtS/64wf+ilrzaumk3KCbPsckxFTFZdQrVXeUoRbfm0r7D5pZJpnmmkeSR2LO7nLMT1JJ6mmUUVZ6aVgooooAKKKKACiiigAooooAKKKKACiiigAooooAKKKKACr/ht/L8RabJ/du4m/JxVCp9Ofy9QtpP7sqn8iKUtUzDFQ56M490/yPvXRm36RZt628Z/8dFWqz/DbbvD9gf8Ap3QfkMVoV4B/JYV4J+2FHnTfDk392a4X8wn+Fe914h+17Hnwnos392/ZfzjP+Fb4b+Kj6rgmfLnuHfm/xi0fNFFFFeyf0ie/+Ir7wdFr2n+K7rxFZXK6bamOC0tpVkeSTnB4Pv6deSa5r4aa7a6tceM5dT1Sz0y41dFEJmmCBSRKBtyRnbuWvJaK+Bo8BUKeBnhpV5Sk1GKk0vdjGfOkltrLV33PmafDNOGHlRdRttJJ2WiUuayXrueoaJHo3gTxnpV83im11dJ/MhuzDg+QpA2sSGOeevsKu6pofg7w/ba7rt5qWnayb0M2m2wYMVZiSOh5wSOfQe+K8iorsq8KVqtWNaWLlzNKM2lGPOoycktEuW17XW608zeeSVJzVR15XslKyS5kndbWt206HsNjb6V4i+FWh6Q3irTtKntnaScSzruAy4wV3A9weao6CdH0fwx430aHX7O7zEhtpvMVDcHyyTsGecHjjNeWUVK4Qly1abxD9nOfOo8sdJe0U993tbe1mJZE7Th7V8spc1rLR8ylvu9rHtmneOtO8QeNfCzG5W2is7eaS6e4IjXzmiK4yTg98fWovDVzpF5B450+bXrDT5NR1KcQvNOq5UscMASMjntXjFFc9TgHCxg4Yao4K0UtE7ctR1L676vbsZS4ZoqPLSm4qyS2drSc/wA2eq+Mdf0e08P6J4Wt9Y/tu4tLyOae+Y5RAGPAbJz97HU4A61qfEfR9B8Saq+snx1pdtbLbhFhWZZCzDPTD98+hrxaitqfBn1edKrhsRKE487cuWL5nNpy0a5Y7aWWhccg9lKE6NVxkua7snfmab0tZbdEeuWHixfDnwo8Nzabe28t5Bfn7RaiUFjGxmJVgOQDkfQ4Nct8UrPRGvLTX9BuoTbaqhme1DDfC+fmyvYE5/EHtXGUV25fwtSwGNeMpVGpSlNy0+JTblyv/C9YvfddTpwuTQw2IeIhJ8zcm/NSd7P0ez/zCiiivqT2QooooAKKKKACiiigAooooAKKKKACiiigAooooAK+qfg34R0fwz4ITUtO1XTh4h1SzSQ3lxhxAHUMECbgcDPPIyRzxgD5WorKrTdRWvY8HiDJqub0FQhW9mr3el+bsnqtPLqe0fEP4TzW+mat4q1Dx7bateRo1xIphG+Y+md5x+XFcn+z9JHD8XtCkmkSNA02WY4A/cSd64OihU5cjjJjpZTiXgKuDxFfn504p8ijypq2y0dv+AejftISxTfFrUpIZEkQxQYZGBB/dL3Fec0UVcI8sVE9HLsH9SwlLDJ35IqN+9lYKKKKo7AooooAKKKKACiiigAooooAKKKKACiiigAopQCexpRHIf4G/KgV0Nop4hmPSJ/++TSi3uP+eEv/AHwaLi549yOhSVII6ipha3R/5d5v++DSizvP+fWf/v2aV0S6tPrJH3R4Nk83wvYOOhi/qa165z4ZyGTwNpbNkN5XOfqa6OvAZ/JdSPLNx7BXIfFfwVbeOPDaabPNPE9vMLiHySoLOFZcHcCMfN+ldfWD448Vad4Q0uLUdShupYpZxCq26qzbirNn5iBjCmk6qpLnbtYqjjZ4GaxFOXK4637HiY/Z/bvNe/8Af+L/AApw/Z+9Zr3/AMCIv/ia7g/HDwp/0Dta/wC/MX/xyk/4Xh4W/wCgbrP/AH6i/wDi6y/tin/z8PSfiHmH/QY/w/yOKH7Pyd5r7/wJi/8AiacP2fYv+e17/wCBMf8A8RXZf8Lw8Mf9AzWP+/cf/wAXSH44+Gv+gXq//fEf/wAXR/bFP/n4T/xELMP+gx/18jkB+z9D/wA9bv8A8CU/+Ipw/Z+t/wDnrc/+BK//ABFdWfjj4c/6BWrf98x//FUh+OXh7/oE6p+Uf/xVL+2KX/Pwn/iIOP8A+gyX3/8AAOXH7P8Abf8APSf/AMCR/wDE04fs/wBr/fl/8Ch/8TXSn45eH/8AoD6n/wCOf/FUh+OWg/8AQH1L80/xo/til/z8JfH+O/6DJfeznR+z/Z/33/8AAr/7GnD4AWP94/8AgUf/AImt8/HPQ/8AoC6j/wB9J/jSH456L/0BNQ/77T/Gl/bFL/n5+ZP+v2N/6DJfezEHwBsPVf8AwKb/AOJpw+AOn+sf/gU//wATWwfjpo//AEA7/wD7+JTT8dNJ/wCgFff9/Vpf2xS/5+fmS+Pcb/0Gy+9mWPgDpvfyv/AqT/4mnD4BaX3WH/wJk/wrR/4Xppf/AEAbz/v8tIfjrpv/AEALv/v+v+FH9sUf+fn5k/694z/oNn/4FIoj4B6T/ch/8CZf8KcPgJo/eOD/AMCJatn466f28P3X/gQv+FIfjtYf9C7c/wDgSv8AhS/tij/z8/Ml8dYv/oNn/wCBSK4+Auid4YP/AAIm/wAacPgNoX/PC3/7/wA3+NS/8L2sv+hcuP8AwKH/AMTTT8drT/oW5/8AwLH/AMTR/bFH/n5+ZL45xX/QbP8A8CmIPgPoHe3t/wDv/N/8VTh8CPD/APz72/8A39m/+Kpp+O9t28NTf+Bg/wDiKQ/HeD/oWZP/AAMH/wARS/tmj/z8f4ifG+K/6Dan/gUyYfAnw9/z723/AH3L/wDFU4fAvw7/AM8Lb85P/iqrH48Rf9Cw/wD4Gj/4ikPx4j/6Fdv/AAO/+10v7Zof8/H+JL42xH/QZP8A8CmXB8DfDv8Azwtv/In/AMVTh8DvDv8Azxtf++H/APiqoH48L/0Kx/8AA/8A+10h+PH/AFKv/lQ/+10f2zQ/5+P8Sf8AXSt/0Fz/APApmkPgh4c/542v/ftv/iqcPgj4b/542n/flv8A4qso/Hhv+hWH/gf/APa6afjxJ/0K6/8Agd/9rpf2zQ/5+P8AEl8ZVf8AoLn98zZHwT8N/wDPK0/8Bz/8VTh8FfDX/PO0/wDAX/7KsM/Heb/oWI//AANP/wARSH473H/Qsxf+Bh/+Io/tih/O/wASXxjU/wCgqf3zOgHwW8Nf88rP/wAA/wD7KnD4M+GR/wAsbP8A8Ax/8VXOH47XX/Qtw/8AgWf/AImkPx2vP+hbg/8AAo//ABNL+2KH87/En/W+f/QTP75HTD4N+Gf+fey/8Al/xpw+Dvhgf8u1l/4BJ/jXLH47Xv8A0Ltv/wCBJ/8Aiaafjrf/APQvW3/gQ3+FH9sYf+d/iS+LX/0ET++R1o+D/hcf8utl/wCAKU4fCHwv/wA+dj/4Ax1x5+Ouo/8AQv2v/f8Ab/Ck/wCF6an/ANACz/7/ADf4Uv7Yw/8AO/xJ/wBa/wDp/L75HZj4R+F/+fOx/wDAGP8Awpw+Evhcf8ulp/4BR/4VxJ+Omq/9AGy/7+tSH46av/0ArH/v49L+2MP/ADP8Sf8AWpf8/wCX3yO5Hwo8MD/l1tv/AAEj/wAKcPhX4ZH/AC7Qf+Asf+FcGfjnrH/QDsP+/j0h+Oetf9AXT/8Avt/8aP7Yw/8AM/xJfFEf+f0vxPQB8LfDI/5d4v8AwHj/APiacPhf4aH/ACwT/vxH/wDE153/AMLy1z/oDad/30/+NIfjlr3/AEB9M/N/8aX9sYf+Z/iT/rNT/wCfsvxPRx8MvDY/5Yj/AL8x/wDxNOHw08Nj/lkf+/cf/wATXmp+OXiD/oEaX/5E/wDiqQ/HHxF/0CdK/KT/AOKo/tjD/wAzE+JKX/PyX4npo+G/hwf8s3/74j/+Jpw+HPhwf8s5fyj/APia8v8A+F4+JP8AoFaT/wB8yf8AxdJ/wvDxN/0C9I/74k/+Lpf2xh+7J/1io/zv8T1MfD3w8P4Jv/HP/iacPh/4fH8E3/jn/wATXlJ+OHij/oG6P/37k/8Ai6afjh4q/wCgbo3/AH6l/wDjlL+2MP3f3E/6w0P5n+J62PAegj+Gf81/+Jpw8C6EP4Z/++h/hXkP/C7/ABX/ANA/Rf8AvzL/APHKT/hd3iz/AJ8dF/78yf8Axyj+2MP3f3E/2/hv5mewjwTog/huP++x/hTh4L0Udrj/AL+f/Wrxs/G3xb/z56P/AN+JP/i6Q/Gzxd/z66R/34f/AOLpf2vhvP7if7dwvd/cezf8Ibov92f/AL+Uv/CHaL/zzn/7+GvFz8a/F3/PvpP/AH4f/wCLp9h8ZPGV7q1vp8VvpRaTLSEQN8kY6t976Ae5qKmd4WnFzk3Za7GuHzWjiKsaVJNyk7LQ9m/4Q/RP+eU3/f00v/CH6H/zwl/7+mvKdZ+JHi/SbVHt5LO4i3He00JZgSc9QRx/Ksc/Gjxj/d0z/wABz/8AFVhg+I8Hi6KqwvZ+Wx0ZljIZbiHh66d19zXdHt3/AAiGh/8APvJ/39al/wCER0L/AJ9X/wC/rf414efjN4y/6hv/AIDn/wCKqS0+MXjCS7hjdrDY0iq2LfnBP1rqWb4dvr9xwrPcM3bX7j6C06yt9PtVtbVCkSkkAsT1+tWKhsbmO8s4rqEMI5V3LuGDipq9Q9gK8p/aYfHhTTY/W+z+Ubf416tXkP7TbY0TR09blz+S/wD164sxdsNM8/NXbCT/AK6nhFFFFfHHwhNFbXMsLzRW8skUf33VCVX6ntSQwTzbvJhkk2/e2KTj64ruPht8/hbxTEen2X+aSf4Vd+F7JpXh+bU5AN15fQ2qZ9NwGf8Ax5vyr5/F51LD+2ShdwlFJX35kn/me7hcnjX9i3OympNu23K2v8jzYgglSCCOoNT2Vnd30jRWdrNcyKu4rEhYgeuB9RXf6ZY/Z/jNMm35d0k4/wCBxk/zatnTLGKH4hnVLPBs9SsHkQqONwKbh/I/jWGJ4jjSVow1dNTWul39n7k2b4fh+VR+9Labg9NbLr97SPIvLk8vzPLbZnG7HGfrT5ra5hjjkmt5Y0kG6NnQgOPUE9a7Yfuvg0cf8trvn/vv/wCxo8bAyeAPDLYywQKP++B/hXVDOHKsqfLo6kob/wAqvc5Z5So0nPm1UIz27u1jiGt7hYRM0EoiPRyh2n8aksbC+vnKWVnPcsOoijLY+uK9fvII/wDhHLzwsqgyW+kpIMd3+b+qg/jXNeAJruDwFrctiZBcrJ+62Llt20dB61xw4hnUw86kYJNSild6Wls3odk8gjTrwpym2nFt2Wt47pHC39he6fKIr60ntnIyBKhXI9s9ajtbe4up1t7WGSeZs7UjUsxwM8AV6VrGpXuj+GtGm16QS6sl4JkQ43iLncDj2OPxHpVm8sbfQdV1fxgrRtBJbK1kB0aSQYP64/Bj6U48QTUPeguZ3UWnpKSaVlps73v5PsKWQwc/dm7KzkmtYxabu9d1a1vTueUyI8cjRyIyOpKsrDBBHUEU9Le4khaZIJWiX7zhCVH1NMZi8heRiSxyx7n1r24faNPvLRrWW1tvC9vZbpGYD5yc49/7p98nqTXbm+bSy9QSim5X622totHdu9kjiyrK449zblZRt0vv1eq0VtWeH0VZ1OSCbUrqa1j8uB5naJP7qknA/Kq1ezCTlFNqx5MlaTSdwrW1Hw3r+m6emoX+j3ttavjbLJCVXnpn0z71n2Yla7hWAAymRQgOMFs8deOtev8Aie1FwLTxV4ksb7Q7mPVbVb60mm3292oI3PGpORhQfbH5110KCqRk+x04bDqrCT7fd/XloeZXPhfxHbaZ/adxod/FZ7dxlaBgoX1PoPc1Rl0++itrS5ktZUhvN32ZyvEu04O31weK9os7LXrP4oav4g1iSQ+GmineSd5gYJbdkPlovOD1Xj2rm00bUvEfgbwT/Yts159hnuYroRkfuC0wYbvQY5zW88EteW99dPRpX9NfwOmeXpX5b3106uzSv6a/gcKfDuub75P7JvN2nqGvB5RzACCQW9OAT+FQW2k6lcRW0sFjPIl1MYIGVCRJJ/dHqeRXsEniJdL1j4ga5YtHdRRX1grqCCsqZZJF9ORuFOuNLstLk8Frpcwl0668QG6s2B5EThCFPuOR+FV9Rg9pf1zWRX9nQfwy/rm5V+R5HrHh/XNHRZNU0m9s0c4V5oWVSfTPTNSWvhrxBdaU2qW+jX0tkqljOsJK7R1Oe4HrXo+r22qaRo3jl/EjSRWF9Mw06CeXJll80lXRc5AAwSfT6VS+Jem+INSnt9W0FLmbw+ulJ5T28mIoolj/AHisAeOhyPwqJ4SMU3r6dd3+Gn4kTwMYpvX067tX9NPxPPG0jU1ubO2axnE18iSWqFDmZXOFK+oParen+FvEWoef9h0W9uPs8phm8uInY46qfQivURd6HF4g+Htve6RPc376ZYeRcrdlFiyxAym07sHJ6jOcU/TLd7rw94pjj0e+1Y/8JRMfItLkwuOPvbgDx7e9XHBQb3/q1+3+Zccvg38V/wDhr9vyueT6X4d13VLie30/Sby5kt2KzCOInyyOMH0PtUNxo+q29vJcXGn3MUUVx9ldnjI2zYzsP+1jtXoAsNY1P4Z21h4bguTdWuqznUrWKT98GJ+Qt3YAcZ9R7Vr/AA+uLPR/CDN4pjk86PxSYzJIQ3kXHkY8x8/e2nJ+vPaohhIyaTbWl79P6REMDCTUW2rq9+n9I8i1KwvNNu2tNQtpba4UAtFIuGXIyMjtxVatjxlY6ppvie/tdYkaW9ExaSVv+WueQ49iDmseuKceWTR59SPLNxtsFSW8M1xOkFvFJNLIwVERSzMT2AHU1HXbfBiWKPxhIvmRxXktjPHYSOQAtwV+Xk98ZH41VGHtJqN9yqFNVakYN2uc9rPh3XdGgjn1XSbuzilO1HljKgnGcfX2qvqGk6lp9ra3V7Yz28F2m+3kkQhZVwDlT34I/OvR73wLcXeiaN9qj1u31W81ZLO5jvZw6kGMtJMgA6cHnJ6GtPx4dJ8SeG9ft9K1eK+l0mdLu3tkt3T7NCirE6BmGGXA3cdx712PBaSe3b832O55f7sntpon10u+x5fqHhjxFp9l9uvdFv4LXAJmeBggB6ZPQVVi0nUpdIl1eOxnewhcRyXAQ7Fbjgn/AIEPzFe2eL54Wi8S2mlC5n1ltHgE1vLLmJrcoN7xIBy6jHX149Kj0iz0iy0/TPAt5rUVvdXWmSRXFi1u5LXE+HVi4G0FSqgZ/rWksBHncU9P1vaxrLLIc7ipafLe9kv+AeO6LoGta1v/ALJ0u7vBH99ooyVU+hPTNS2XhfxFfXFzb2mi3001qwS4RYTujY5wGHboa9H0zSrrUPBfh7S7W31CW2s7u6h1m20+VUmSff8AIzZzwPp0q7omjpYx+PNJtLLUdZWK7tQsSXWyeXkkkuB1HJPHOKiGBTte/wDSv2+X6Ewy5PlvfX/5G+mny6+h4zeW1xZ3ctrdQvDPExWSNxhlI6gioava/G8Ot3sUlrNaMs7jyJn3vHz91m7kdM1Rrz5KzaPKkrSaCiilUFmCqMknAFIQlFek6p8MYbTT72CLXln13T7IXt1ZeQQgjxkgPnkj9eOmafb/AAxs7nT9Ohh8RAa3qGni+t7SS2IR1K5K789Rnr7ZxXV9Rr3tb8V/V/I7f7PxF7cv4r7vXyPM6K9H07wBoS6XokmteI7izvdb+W0iSzLKr5Awxz6svp1rIvvBElj4c17U7q9An0i/FmYljysuSo3Bs8fez0qXhKqV7fiu1/yIlgq0Vdrz3Xa/5HH0V6Knwvurfxvpvh3Ur8LFqFu80dxDHnBVSSuD3GB+Yqn4O8Ax6zosGp6lrcelLfXP2XTkaEyGeTn0IwMgjPr+GX9TrX5ba/5W/wA0NYGvzcvLrr+Fv80cNRVrVbGfTdTutOugBPazPDJg5G5SQcflUcdrdSKGjtpnU9CqEg1yTkofE7GEaVSUnGMW2Q1q/C1VuLrVtQbBfesSeyjJ/Xj8qoPa3SDL20yj3Qiovhhe/wBn+I7zSZiFW4HyZ/vLkj8wT+Qrzs2TrZfV9m7uy+5O7PqOEbYfNqbrK26V+7TS/E9IvbdLq0lt5PuuuPp6GvOJEaORo2GGUkEe4r02uGvbKS88SXFrbgFjIWY9lHcmvnuG8UqbqRm7Rtc+t4+y6WIVCpSjebfLpu76r7rP7zJrR0ayupNQtXFvKYxMhZ9hwBkc5rrNM0WysVBEYll7yOMn8B2rSrqr8URhP9zC9ur/AMjiy7w+m0p4urZ9lr+P/A+Z7b4S1CwudItbe1u4ZZYrdPMRWyVOBnI+tbNc58PdFXSdCSSRf9JugJJT3Ax8q/gD+ZNdHX63l1XEVsLCpiIqM2rtLp/XU2xMKcKso0ndLqFeNftPPi00GP1knP5BP8a9lrxL9p98y+H4/Rbg/n5f+FTmj/2WXy/NHi5w7YOfy/NHi9XNF+x/2vaf2gubQzKJhkj5M89Oap0V8bUjzxcb2ufEwlySUrXseryadZ+FdF8R3cc0As7+NY7JFkLE/KwAyevL+p4Gagv7+x8M+D9Bs77SxfPIv2gIZdmx/vZ6Hu+PwrnrL4feIbu1imDWkcbqGUSSnoRnsDUGleD9f1qAzRSQtFHI0QaWY4ypwcDBOK+KjhsDJ81fFKSUk5Pa9o8sdU9929dT7KWIxsfdoYZxbi1Hra8uaWjW2yXY7oNa3HxLsL+1nilSfT3BKOD8w9cexH5Vm/DDWrfZeaZeyRq9tI8tszkD5WPzKPx5/GuUg8F6vLr82jJLaC4hjErv5h2BTjvjPf0pdd8FatpentqHm2t5bp/rGt3LbPcggUnl+Xzp/VZYhNyjBR76NtPfqna3+YLH4+FT6zGg0oyk5dtUk18mr3/yNnw0sPiHwDJ4chuoLe/gn8yNZWwHXOc/qenoPWr+pra3WveGPC1rMlythta5ZDlSVAJH5KfzrBsfAdzLYW13eavp9kLpFeBZH5bIBA5xzyOmap2/hLXB4im0eExR3cMXnbxIQrJkDIOPet3TwdStUlDEWS5pWtopNcrlfql2Wz6mKqYyFKnGeHu3yxvfeKfMlbo3369jv7TxJpDeO7yxeyigmCtC948+A+3+HBGByD37Vj+GJ5NC8HeIZrSRPNtb4rGc5BClB+IOa47T9AvtS0zUtTjnh22OWmDsdzcEkjjnoetO8MeGNS8Qx3D2LQKICobzWK5Jz0wD6USyjA0aU061ox5FK+qvHXq9L322QRzXG1qkWqV5PncbaO0tOi1tbfdmz48itdZ0y38W2MmPNIhuoXflHA7Z/p7H1qfxNN5nws0ICTdiYKwz0wHABrmNM0S+1DXTocTRpcLI6tvYhVK53fyrcv8AwHdw2txJaapY3s9spaa3if51A6/j7HFdU4YTDOhRqV/glzRuvsu6Sb+ejfY5oTxWJVatTo/GuWWv2lZtpfLVI57w2tg2u2S6oQLMyjzSTgY9/bPX2r1zUU0++tp9O1y70tdNlkQWAgm2uABgD0/L1NeSano2oadDZzXMIEd4m+BlYNvHHp9R+dSeJtFl0G+SynuIpZTEsjBM/JnsfetMxwNHMa9OcK9nZ2trs9Wn0aej+4zy/G1cvo1Izo3V1e+m60TXVNar7y14+sbbTfEs9paWf2WFFXavm793H3vbPoawKczMzFmYsx6knJNNr3cLSlRoxpyldpJX7+erf5niYmrGrWlUjGybvbt91vyCpJZpZdvmyu+0YXcxOB7VHRW5iSCWRkWF5n8oH7pJIHvivQbjwnplvHJcLdTWkT3UsZBvUiQQq0wXJYE/N5ahWPylmI4ABPnVSNNM0CwNLIYlOVQsdoPqBWtKpGN+ZXN6NWML80bnZnQ/CMbyW/8Ab0r7pWUSLcxhCvmyopIxzhVR+vRu2QaZPovh1LMtBrjySR2JnjJvIlTzQoOMcsCTkbNucgZIzxxdaHh2xttS1yz0+8vlsILiURtcMu4R56EjI7+9aKrGTUVBGka0ZNRUEdNaeHdDm0/TbrU9YkhmuohIVe6jBcbZeBkZjAaNBubIPmcdKoXFjokeo2OmW2r3H2e6aTz5mnQRxnzHSPcBkDhVZjk8Nx6131r4D+Gt5ex6NH4yu7nU8eWgSZChI7L8mPXjdXnXj/wxP4S8SS6TNMJ02LJDKBjeh6Ejscgj8K3rUZUoKXKrd07nTiKE6NNTcVba6d/vNefQ/Cqid4fEcszRWwlg/fRqRndx82MlSoyoIJDgjpU8+k+F7a2v4bbXzJKFSSCQ3SAzNtlyAQcLuxHkOMrwO+a4Giuf28f5Ecv1iH8iNXX0Gn63NHZvJD8iFlVzlGZFZ0z14Ykc+lZm99mzc23OcZ4z602isJO7Zzyldtoc7u5y7MxxjJOabRRSJCtjwvY2d9LdrettWOFGU7tu3M0as3/AUZj+GTwDWPRTi0ndoqElF3audvcWPhvy3uIdZmkljgl2LPdq3zGG4K7cAEEPFH/39UY9Y7/RfDMKak2n607GCOURb7yICUpI6joMtvVVIUDvywGDXGV2/wAN/h3qfiyVbqYtZaSrYe5Ycyf7MYPU+/Qe/Suqk3WlyRhdnZRk68uSFO7Y+z8PaEINPuL/AFqW2nuLdZSpu41ZwYycAn/VgEAZbhs4HSsuXT9DbXbCzj1eXbOj+beSTJtjc7hHnGdoBCluTweMYybnxc8L2vhPxHbabZ3V1cxvZpNuuGBYEu64GAOMKK6a2+HPhXRPD1lqfjjxBc2cl4oMcVuv3SRnH3WJwDycAD+e3sZSm4cqXLu7m31ecpyp8iXLu29PvOffSPDEUV3cWniS4Mn2YTIBOitlvMO1s43EbYwVHOX46YMl5pHhi0tNTistc8ydDHJbMbpMzkLPlQVOADtjb5hkHC9WBJ8T/AcPhezsdW0vUGv9KvSBG7gblJXcvI4YEZOcDpXB1lVboy5ZQVzKtJ0JuE6aTNLxNbxWuvXlvDkIkn3SxYoe65PJwcj8KzaKK5JO7bOGTu2wp8K75kQyLGGYDe2cL7nHamVueBvD8nifxNa6QkvkpIS0suM7EUZY/wBB7kU4Rc5KMd2VThKclGK1Z6vq9lq194e1z+3UnstT0zTj5WtWjskGpQbSRG/Z8/zPboYPGPiez8Lad4cvLbT2n1x9CijtriR/3VuhXBYL3br+H4isjVtIsdY8M2DeGdf1ybRo9Uj064tLubKruYBZEA4A5GAR37YIqK98KWt7r/inSLrVNUvE8P6YZNPaacMV2oG2HI+7k4wMcV7U51PsLV21un3f6b7nv1J1LP2a1drO6fd/krX3Oy0SbTxofg+3mjtzrsmlyvpM91lolmO04Iz1PGD7cc1yFkt+/wALPFMerCT7eNci+1eZ97eXQHP407VPAt2ukeE7uHXtQupbiW0j8l3P+hiYZ3RnPygFT+Qrbu/Cvhy28YxeHrrXPFFymuRpcptulKTOC5LScDONikHBNU1Uno420tv3Vv6+4pxqz0cbaW37xsvn/wAMdTp+o2+o/FfUdIvXxcaRIt3YN3MclsqSp9Msrf8A6q5LRtPXXPDnw9a3g1CW1t5J45pLJgrW029SrscHAG1j+I9axo9L0jU/FWua/JqWu2ml6LGEvLh7nfdTzAlAqv6EKBz7DjORLB4Raw8ZLouk+Jrq00e+hgufI+2GGa4hkyGCgDazKFY8jpTdSc943Tb6+at+VipVZz1cbpt9ddWmvl7tjz/4hrA/izWV0+8kljNy+y4dg7O2eWJ75OazvAPiee1v20XWJcKzYhkbA2N/dPse3v8AWtbxtoMfh7WGsFvYrh+S8aZLQHccIxIAJxg5HHNcnq2mx3qblwkyjhvX2NfO47CU8VGdGst/wZx5bmlbK8b7aOjvqvLqvQ9erE1/w3Y6o4ukH2W/jIaK5iGGDDpkd64vw94z1DRVWx1q3luIF4SQffUfU8MK7TSvFOi6pIsVncyPMf8Aln5L7h+mK+Cr5Zj8tqOcE7LqtVbz/wAmfsWGzjK84oqMpK7+y9Hfy/Ro6Pw7pWtatbgRWLSTIMSlCNgb2J456jvVGHQ7nRJ7hb63eK8uJDLKXHXJ4A9VA4H4+te2eB0tk8K2P2XbtaPc5Hd/4s/jWT8V47dvD0cj7RcLMBCSOeRyPpj+lfT4nhKnRyh4yNX3nFSa+zbey6+mru7aGFLNnUx0aUoXSbSfXtft/TPLzwMnpWbBq8M+vWmn2rCTMmZHHTgE4Hr0qtqWjXl8CJtWkK54jEYWP8gcn8Sag8JaPdWfjCxWZQ0ZZgrryD8pH4V5HDeCwdTF03UqKUrq0de/nv6HHxHmeZ0+WlRouNNtJz0el+ybt6v8D6lgXZCif3VA/Sn0UV+3HghXhf7Tj51bRY/SCU/mw/wr3SvA/wBpl8+JtLj9LMn83P8AhXm5s/8AZZfL8zys6f8Askvl+Z5NRRRXyZ8Seq+O9EttSTTWn1ux04RWoVUncAv9ASKq6VY2d78K7SC91KPToWuWYzOu4Eh24xkf5Fc34+1ux1uXT5LIyfuLfy5A64wc1paJrXhmXwbb6HrbXimKVpD5S9TuYjn8a+GWCxlLL6N+a6mnZRV4r3vv3W59o8ZhKmPrW5bODV3J2k/d+7Z7Fz4XW9va+MtStrW7W7t1tCFmVcBxuTtU91Z2+ifDy+/sC4XVEuTturgOMRg8HCjpwfrzmsvwzr/hrRfEt5c2sN5FYy24ijBXcwORknnpxUOq+ItFstAuNE8NWtwqXR/fzznkj0A+nHb+tOthcVWxykoSafs27pJPl35mtmuy0v0FRxWFo4Jxcopr2iVm21zbcvdPu+nU6vUvDq69o3hvz7hYba1sw84GS7Lsj4Ufh1+nWm+Fdah1zx1qF7bIVggsBDCSOWUPnJ+pJrndW8YxRSaBcaQ8hewgMU6Ou0MCEBX3B2/ypq+JtJ0rxo2raRFK9ldRYuoSu3DNydv0IH45xxXLHK8ZPDyhODbcZ8nTl9+7T85K1m/Q6ZZlhIYiM4SSSlHm6392ya8ou918yX4f/wDImeKmfobY8+/lv/8AWrV8FLcaX4P0yaGGV3v9TQybEJKx5wScdB8v61h614g0G18O3Oj+G4LhReyb55JRjaP7o/LH0zU/iHxd9i07SLHwzqR8u3gCzssRG4gAAfMPYnj1rqxOExWMlLlptKrO/vaWUYW1te13t6HPh8VhsJGPNUTdOFvd1u5Svpe17Lf1NCxtfsvxolUDCyB5R77o8n9c1PdQW/g6TVfENzMLi81CWVLWOMEoAzbvmPr0z9MDNZ7eL9En8cWeubLqGKO1aGQNGM7ucHgnPX9Koad4l0+4i1fSdaMkmm3Mks1s6rl4nLEjA9+v1+prF4PGVOSVSD5VCCmuskm7pP7m11XU1WLwdPnjTmuZzm4vom0rN/ik+jNrwG9jrXhy3XUSd+gz+cDjOY8EgH2yP/HRXn+vajJq2sXWoy5DTSFgP7q9APwGBW34J1yx0nT9atrtpAb232RFUzyA459PvCuWr6DLsC6OOxFRp205e1n70rf9vbng5hjVWwVCCavrzd7rSN/+3dgooor3jxAooooAKKKKACiitnwZa6Le+Ibe18QXj2enyBxJOhwUO07ex/ix2pxjzSUe5UI88lHuen/DLQfh4t7pd9ba691rgjSRLSeYRoJ9udo+TJw3Tk9O9cV8ZB4gPjeeTxDDDDO8amBYWLR+UMhdpPJ5znIHOeBXZ6D4O+H2i6va63L49s7qK0lWeOETRhiynK5wxJ5A4ArkfjN4rs/FXieObTdzWdrD5McjLgyHJJbB5A54z6V6uISjhuWVk77J7+bPZxSUcJyytF32Tvfze5w9FFFeSeIFFFFABRRRQAUUUUAFdv4C8T65PrHhvw7JqEp02HU4WWIcZ/eKQCepAPIH/wBbHEVteBLiC18aaLc3MqQwRX0LySOcKqhwSSewrahNxqKzsb4apKFRWdrtX+87b9pX/kebL/sGR/8Ao2Wu5js9O1L4d6OnxNW1sXRkW2drgo7DAA3ehK/eHPqcHp558etX07U/GtjeaXe219DHYRqXicOu4SSHacexH5113iyTwd8TLHTbxvFttolzbIweG5KjG7GRhmXJBHUE168ZL29Zxs29k7Wf/DHuxnH6xXcbNu1k2rP/AIYyv2hP7Xig0uzis4IvDkIAtHgfcGbbgBv7uFzgemTk9vIK9Z+KXiLw/b+BNO8F6HqA1VrdkMlyOVUKD0PQkk9sgCvJq8/MGnXbTvt8vI8vM3F4htO+3y8vkFFFFcR54V3HwSv7Wy8cLFeTJAl5bS2qyOcBWYAj8yMfjXD0VpSqOnNTXQ1oVXSqRmuh65FG3w98H2em640S391rsN28EbhytvEynfx6lOPr7GtfXY4dDl8aeLJr6zls9ZsvI00xzBjMzrg4A9Dj8K8Odmc7mYsfUnNNrrWNsrKOi2120f37+R2rMFFcsY6LbXbRrXvv5H0CnijTdDhspb6aHDeGLW4tQ5zuniEmFH+0d/6VmyyrD8RPh008gBXR4w7Me5jccn614hS1TzGTsnHa353LlmspWTjomn9zues6HaN4g8OeNfC+myQ/2rLqn2iOJ5AvnIJOQCfTaT+IrlvF8c3g7X0sdL12e5vEsBBeSbgyxs4O+Jf9n+WfWuPVipDKSCO4orCeJUorSzXW/m3+pzVMWpwS5bSXW/S7f6lrVNRvtUuFuNQupbmVY1iVpDkhVGAKqUVFdStFGPLQvK7BI0HVmPAFcrbbuzlSlUlbds0dFsDqt+bUf6pAGmbGQoPQfU13Wn2Nnp8Pk2dvHCvfauCT6n1rK0f+y/DulJbXmoWsc5+ednlALuevH6D2Apk/i3TeVsxLdn+8qlU/76PX8Aa+GzGri8zquNGLcFt2fm+h+zZJg8u4ewqqYmcVVa95t6ryS308tzqbPxVqGgz21pY3jRteSlViIDA4UszYPsOv0pNd1PVNT3XFxcG4uFX92HOF+mBwM+1eZaRqU+o/Ey3kuW+7C6xqOijYTx+tejVhmaxODhTws6jcbJ8t3y3u+mx7OTY2hmcamKpxtq0nZXtZa/j+RR0fVLTVLbzraT5lO2WNuHjburDsa0IZHhlSWNiroQyn0NeX+JtMkt/FN5dabfTWcjuGJjJHJAJ6Ed66P4Y2ev614nhsLnXGeEgZDxg/xKPr0Jr06HDNTEShPC1EuazV7prruk9u54lLjKgq8sHiINzTcW1s7O3X/gn0j4L8Rw69Y4fal7EB50Y7/wC0Pb+VdBXP+GvC9jpCxytHHJeR5AnTcuQfUZxXQV+uZZDF08PGGMac11V9fPVLXueZipUZVHKimo9mFeAftJRzSeMrHZFIyLp6fMFJGTJJxXv9U9W0yz1SFIbxGdEbcAGI5x7Vti8P9Yp+zvY8zG4X61S9nex8deRN/wA8ZP8Avk0eTN/zyk/75NfWX/CIaH/z7yf9/Wo/4RDQ/wDn3k/7+mvK/sNfz/h/wTxv9XV/z8/D/gnyb5Mv/PJ/++TSeVL/AM83/wC+TX1n/wAIfof/ADwl/wC/ppP+EP0P/njL/wB/TR/Ya/n/AA/4If6ur/n5+H/BPk3y5P8Anm/5UeXJ/wA82/KvrL/hD9E/54y/9/TR/wAIfon/ADym/wC/po/sNfz/AIf8EP8AV1f8/Pw/4J8mbH/uN+VGx/7rflX1l/wh2if88pv+/po/4Q7Rf+ec3/fw0v7D/v8A4f8ABF/q6v8An5+H/BPk3a390/lSbW/un8q+s/8AhDdF/uT/APfyk/4Q3Rf7k/8A38o/sP8Av/h/wQ/1dX/Pz8P+CfJuD6GivrL/AIQ3Rf7s/wD38o/4Q3Rf7tx/38o/sP8A6efh/wAEP9Xf+nn4f8E+TKK+sv8AhDNF9Lj/AL+f/Wo/4QvRfS4/7+f/AFqP7D/6efh/wQ/1d/6efh/wT5Nor6x/4QvRfS4/7+f/AFqT/hCtF9Lj/vsf4Uf2H/08/D/gi/1d/wCnn4f8E+T6K+sP+EJ0T0uP++x/hSf8IRon/Tx/32P8KX9h/wB/8P8Agh/q7/08/D/gnyhRX1d/wg+if9PH/fY/wo/4QbQ/+nj/AL6H+FH9hv8An/D/AIIf6uv/AJ+fh/wT5Ror6t/4QXQ/+nj/AL6X/Ck/4QTQ/wDp4/76X/4mj+w3/P8Ah/wQ/wBXX/z8/D/gnynRX1Z/wgeh/wDTx/30v/xNJ/wgehf9PH5r/wDE0f2G/wCf8P8Agi/1df8Az8/D/gnypRX1X/wgOhf9PH5r/wDE0n/CA6D/ANPH5p/8TR/Yb/n/AA/4If6uv/n5+H/BPlWivqn/AIQDQf8Ap4/NP/iaP+Ff6D/08f8Ajn/xNL+w3/P+H/BD/V1/8/Pw/wCCfK1FfVH/AAr7Qf8Ap4/8c/8AiaT/AIV7oP8A08f+Of8AxNH9hy/n/D/gh/q7L/n5+H/BPliivqf/AIV7oP8A03/JP/iaT/hXmg/9NvyT/wCJo/sOX8/4f8EP9XZf8/Pw/wCCfLNFfUv/AArvQf8Apt/3yn/xNH/Cu9B/6a/98p/8TR/Ycv5/wF/q7L/n5+H/AAT5aor6k/4V1oP/AE0/75T/AOJpP+Fc6D/00/74T/4mj+w5fz/gH+r0v+fn4f8ABPlyivqP/hXOg+j/APfCf/E0n/CuNB9G/wC/af8AxNL+w5fz/gH+r0v+fn4Hy7RX1D/wrfQfRv8Av2n/AMTR/wAK30H0P/fpP8KP7Dl/P+Af6vT/AOfn4Hy9RX1B/wAK20H+7/5CT/Ck/wCFa6D/AHf/ACCn+FH9hz/n/AX+r0/+fi+4+YKK+n/+Fa6D/dH/AH5T/Ck/4VpoP91f+/Cf4Uf2JP8An/AP9Xp/zr7j5hor6d/4VnoP91f+/Cf4Uf8ACstB/up/4Dp/hR/Yk/50H+r0/wCdfcfMVFfTn/CstB/up/4Dp/hSf8Kx0H+7H/4Dp/hR/Yk/50H+r1T+dfcfMlV7uzhuinnbiE6ANgV9R/8ACsNB/uRf+Ayf4Un/AAq/Qf7kP/gKn+FCySotpoFw/VTuqiPl2Gxs4SDHbxgjuRk/masV9M/8Kv0H+5D/AOAqf4Uf8Ku0D/nnB/4CpQ8lqP7YPh+q96iPlG5un0nxLY6qqkqjDcB3HRh+Rr15LqB7IXiSBoDH5gcdCuM5r0PWPhB4f1Cwe3/cRueUcWifK3aq3hT4Vx2uki31C6wodwIPKVkC549sdT+NeHnfCNXHezlCSunZ/wCG/wCh9jw3iKmU0qlKbunqv8X+TPAbuZri6lnbrI5b6ZNd98BI9/jRW9AP6n+leqf8Ks0H+5b/APgIlaPhzwLpuh6pHfWbIrLnKpAqbuCOSPrX0ODyiWHqRlzKyPmcNlFWniVXqTT1bfzOtooor3T3gr5s+OPxG8beHPiVqOl6PrklrZRpC0cQgiYLmJSeWUnrk19J18kftPJt+LN239+1gb/x3H9K6sJFSnZo+78PMNQxOayp14Ka5Ho0mr3j3M8fGb4lD/mZm/GzgP8A7JTx8aviWP8AmZAfrY2//wAbrz2ivS9lT/lX3H7S+H8qf/MLT/8AAI/5Hoo+NvxJH/MejP1soP8A4inj44fEcf8AMZgP1sov/ia83oo9jT/lRL4cyh/8wtP/AMAj/kelr8c/iKP+Ypan62cf+FPHx2+IY/5f7I/WzSvMaKXsaf8AKiXw1lD/AOYaH/gK/wAj1Ffjz8QR/wAvOnn62gp6/Hzx+P8Alpph+tr/APXryuij2FP+Ul8L5O/+YaH/AICj1hfj/wCPR/DpJ+tqf/iqeP2gvHY/5YaMfrbP/wDF15JRR7Cn/KQ+Fcmf/MNH7j15f2hfHI/5c9DP1tpP/jlPH7RHjYf8w7QD9beX/wCO149RS+r0/wCUl8JZK/8AmGj9x7Iv7RXjP+LStAP0hm/+OU8ftF+Lu+j6GfpHL/8AHK8Yoo+r0uxL4QyR/wDMNH8f8z2pf2jPFP8AFoejH6CX/wCLp4/aN8SfxaDpJ+hk/wDiq8SopfVqXYl8G5G/+Ydfj/me4L+0d4g/i8PaYfpI/wDjTx+0frX8XhvTz9Jnrwyij6tS7EvgrI3/AMw6++X+Z7sv7SGq/wAXheyP0uW/wp4/aR1D+Lwran6Xjf8AxNeL+HND1bxFqa6botlJeXTKX2KQAFHViSQAPckVpSeBfFieJI/Dv9jSvqkkQmWGN0ceWf49ykqF9ycVLoUE7NHHV4V4ZpzcKlOKklezm07d7c23mesj9pK7/i8IwH6Xx/8AiKev7Sc38Xg+M/TUT/8AG68i1zwP4q0W9srTUtIkhkv5BFasJEeOVyQAodSVzkjvVaPwvr0mp6ppiaexu9Jhlnvo/MT9zHGQHOc4OMjpml7Cg+n4kR4U4XqR54wi1vdTla17X+Lvp6ntI/aUPfwYD9NT/wDtVPX9pSP+Lwaw+mpf/aq8S1Xwxr2l6Np+s3+nSQ2GojNrPuVlk4z2Jxx2OO/pWlZfDzxjeatqOlW+jM95ppQXkZuIl8reMrklsHIHYmj2FDf9TOfCfCsYc8oxS119pK2jSf2ujaT7NpHrw/aTt/4vCEo+moD/AON09f2krH+LwncD6Xq//EV4XqHhjxBp+vR6DeaPeRanKQI7YxkvJnoVx94deRxxWrf/AA48aWN9Y2V1opS4v5TDbILmJt7gZK8MQpA9cUvq9D+mTPhLhaPLzKK5ldfvHql1XvarzPYh+0jpv8Xha7H0ul/+Jp6/tIaP/F4Zvh9LhP8ACvALbQdWuLLVLyGzLwaVt+2vvUeVubaO+TyCOM1q6v4B8W6Roh1rUdJ8iwCJIZTcRE7XICnaG3clh2oeHof0wnwdwxCahJJNuyXO730dvi3s1p5rue3D9o7Q+/hzUh9JUp6/tHeHf4vD+qj6PH/jXh1x4A8YW/h869caLLDp4iExeSWNWEZ6NsLb8e+KgPgvxONSn05tKdbi3tBezBpUCxwEZ3s+7aBg9zR9Xof0zJcH8LzTcWtL3/edrX69Lq/qj3sftGeGO+hawPp5f/xVPX9ovwn/ABaLrY+iRf8AxdfMNFP6nS7HU/DzJP5H/wCBM+oR+0V4O/i0jXh9Iov/AI5Tx+0T4K76X4gH/bCH/wCO18t0UfU6RL8Osk/ll/4Ez6nX9obwOf8Alw14fW3i/wDjlPX9oTwKf+XXWx9bZP8A4uvlWij6nTJfhzkvaX/gX/APq0ftAeAz/wAs9YH1tl/+Kp4+PvgE99VH1tR/8VXyfToY5JpUhhjaSR2CoijJYnoAO5pfU6ZD8N8m/v8A/gX/AAD6xX49fD8/8ttSH1tD/jTx8d/h6f8Al8vx9bRq+cNd8AeLtD0dtW1bR2tLRNu8vPHvTccLlA24ZJ7iqE3hfXofC0PiiTTpF0eeXyo7ncuGbJHTO4DKkZxjipWFovZ/icUOBeHKsVKFZtN8qanF3fbbfy3PqFfjp8Oz/wAxG7H1s3/wp4+OPw5P/MWuB9bOX/4mvmy2+HfjO50KPW7bQpp7CSHz0kjkRmZP7wQNu/Ss7QPC+va9Y6he6Rp0l1b6dH5t06so8tcMehIJ4VuBk8UfVaPclcCcOyjKSru0XZ+/HR7WemjvpY+p1+N3w3P/ADHJR9bKb/4mnj41/DU/8zCw+tjP/wDEV8q+F/C+v+J55YdD02W8MK7pWBVEjHbc7EKOh6ntV+DwB4un8Qz+H4dJ36lb24uZYRcRYWLj5t27aR8w796TwlFaXJq8BcPU5yhPESTirtOcE0u793RH08PjR8ND/wAzKPxsrj/43Tx8ZPhsf+Zmj/G1nH/slfI/iHRdT8P6k2m6tbC3ulUMUEivwenKkj9az6awVN7Nm0PDXJ6sVOnWm09mnFp/+Sn2Wvxf+HB/5meD8YJR/wCyVIPi18Oj/wAzRa/jHIP/AGWvjCij6jDuxvwwyz/n7P74/wDyJ9pL8Vvh4f8AmarL8Q4/pTx8Uvh8f+Zq0/8AFiP6V8VUUfUYd2S/C/Lv+f0//Jf8j7YX4m+AD/zNmmfjLinr8SPAR/5mzSfxuAK+JKKPqMe5L8L8B/z+n+H+R9vD4ieBD/zN2jfjdoP608fEDwOf+Zv0P8b6Mf1r4eopfUY9yH4XYL/n/L7kfcg8d+CT/wAzhoH46jEP/Zq1NI1jSdYiebSNUsdRjjba72twsoU+hKk4NfA9e8/sjX8q6jq+neYRE6pJs7FsNz+QrKthVTg5JnhcR8BUMpy6pjKdVycbaNLq0v1Po2iiiuI/MQr5R/aqTb8UVb+/p8Lfq4/pX1dXy1+1qm34kWLf3tJjP/kWUV1YP+Ife+HErZ0l3jL9Dx6iinwJ5kyRnozAfrXqt2Vz9+bsMpWVlOGUqfcV778UvD9lrGmizsLGCC7tr+2UvFGAxjl+TkgdMt/47VT46TQ3HgGH7OoEdtqiwrj/AGEkU/rkfhX51l/iDTx1TC04UGnVk4u8vg0Ti9teZPTbY+UwvFMcTKjGNP4209fh2ae2t7+R4YQQAcHnpUltb3F1KIbaCWaQ9EjQsT+Ar6Dt7GFPAp8FGMfahoJuCMciRs/+z5rjvg9dXGn+AvFl/ZkJdQIHibaGwwRiOD157VrT45dfB4ivSoa05xjFOWklOXLGV+XRPe1ntuXHiR1KFWrCnrGSSu91J2T209NTzC8s7uyl8q8tZ7aTGdssZQ4+hqNYZWiaZYnManDOFOAfc17D4ij1XWvhvpdv4rKDXL7UkSw3RKkuxiB8ygDHBOen8Oea238RaPoXi+LwK6WNroUNh5c7TkAGRlzgk8cqec9SxqHxviPY2p4f2lSLnzKMrx5adk5RfLeV27RVt79iXxFV5Pcpc01zXs9LRtdp21vey03ueAYOM449asTWN7DaRXc1ncR20v8Aq5WjIR/o3Q9DXqXh3T5Z/gx4nsdLhkvJDqpSFYBvMihoeRjrwCaq/ES2ubH4R+FrO7gkgmSVt8ci7WU4bqPxr0afF0auMjhYQV3VdPfWyhz81raa6W/E6o54p11RjFX5+TfW3LzXt+B5fRRRX2Z9AFFFFABRRRQAUUUUAdt8HJdci8SXf9h2FjqTS2MkN3Y3c6xLc27lQ6AsRz0PXt36V6Bbab4d0jX/ABL4Y0G9g06+1rw+ghhmvVdbW5LEyWnnZwcjHJNeE0VlOlzO9zwcfkksXWlUVTlTS0S3aaactbOzXZOzavY9jjX/AIQjwBo+i+Jrm3XUT4nh1BLSOdJntoEADOdhIGeeM85+ta17psmh+I/iH4uv7zTxo+r6TeQ6dPHeRv8AaZJypRVVSW7HPH6c15H4KsrPUL+5trpUeV7fbbIzhdzmRFOCeMiMyEZ7gV2WueF/A2l3t3b3t9NZkLGbaNmPmMNw3ORztB+YAEZ+UHjIzlKKTtc8PF4KFGu6c5tzndytC905RfurmvHZavm69Tpl1PTtT0fw14E1a6hSx1fw5b/Z5mYYtL5Hk8tj6Z+6fXIq/r1rJrmtfFrTNMkt5rq8/s4W6tcIgk24LYZiBwAe9eepYfDWaWJft13bKHGSZjJuylzwflGBujt8nP8Ay1PTqIE0Xwdfa54dsNLvJ3F7rH2W6RpMyCBpgquGAwPkI7dRnkHieRX/AOB8/wBDm/s6nCo5Qc49dYe7zc8al/iW6pqLSfZ6M9D0bWtH0XxN4D0LUtZsZdS03Try2ub9JhJFbSTD9yhk6fIAV64G6uW8AeFdc8KfFTw5c+IPs0Mc16+yQXscm/CNl/lYkA5HJx1rNTS/htsHmatcCU3FusixyEpGhEXmFWKgsOZc8ZGB+OV4btPBd++orqt5cabiVEssuXG19ylmIXnYdrngZGRVKOjt+X9dzppYNRo1uTmtOLjK9PVuTk7x1VrOo9LNWXTd9x/behX/AID+IsGnaBZ6PMv2cM8d1JIbn/SDzhycYwTx61d+L9rG+nWGtf8ACM6fd2tvY2PnaqNRHmgAqDH5O/nrtzt757Vx8GnfDKVrWT+0r6NZPNZkZh8py21G6Y424PAPr6NvbXwTNb27adOkjpY3K3Ql+QqVhkMLDAwzlwuTnrtGMEmkopSur/1/wxnDB06eJjUp+0STbd1L+WMWubnT+xpe61Ss9DU+NXh7VtX8Sar420+6s77QJ445YbpL2PhNir5ewtuyDxjH9a7X4iXlh4g0jV/CekzR2errp9nfNIswxqSRx8wE9ioIIXPJ/GvnWitPY7a7HrPhyUoUIyq/wdI2jbbltzLms/h12TvdJNJhRRRW59QFFFFABRRRQAV0/wAKdR0/SfiNoeoaoyLZw3amR36JnIDH2BIP4VzFanhWK0m1lY7wRsnkTtGshwrSiFzEp+sgQfjUzV4s5cfTjUwtWE72cWnbe1unmeqeJfBMDeGPEmpatZwya095G2m6mmrLIuoedcAcRg/LhSOvrntXSag3hO9Oo/De01yR500RLCCBoQtubiAGZZBJu+8WLZ4HcV5vZWvw3W6tSbqZCk8Rd5Jd6Moltt2UKYIKSXHHP+qHXvDp+n/D2ZrVLm/mhPlJ58hmJXe0KMzbQoOFkLrgHPHGeh5eVvdv7j4aWCqVYfvZ1PdblG0NnaNrJylonG6Sa1k7WR6X4b1XSbaw8G28SW8fiX/hHpl0q8nuCIYpjuHlyIMDkFsEnrjis7wPe6B4D8L+G7XXNUnsdQvL99QuoIoBKGQhoVjlO4bV2sT35J44rgfDuieDm8M6fqHiC/mtZbmcqTHISSFmRThNp42FyWzkFRxzVHXofBtrLaDT2urlWvf9JPnDKwKqZCgDqxZ8HJwFH1p+zTbWv9XLWTUa054fmnyyb5vd3s56KTbSjeW1t1dWbPRrfQoY/D3iHwHpbW13d2niRL17L7asDajYbBtRZCcehPXB960PDuiaHonxC13S9J0+3KXPg5/M0+XUQytcOy7oDLuGM8LkEevFcHHpPwwS7ihfWruZfLkDupKqzoyKMEqMB1MjjPTaoOehXTrP4ax26JNqU7fadPUSySLkxz+bbkgYBKf8tgWAPyZwGP3k4+v3GVTCznGUeepaW/uSV5O12/eX8t1pdXspWscv8QLGTT/E01vJoltop2Iws7e7FyiDaOQ+5s569eM1gVreJ4bOGaxFqIldrKJrhYm3KJOe/qV2E+5NZNdUdkfeYK/1eF308/1bf3t+oUUUVR0hRRRQAUUUUAFFFFABXrv7K9x5Xj+WHPEluSfwyP8A2avIq9F/Z1ufs/xPshnHmoY/zZT/AErHEK9JnzfF9L2uSYmP92/3NP8AQ+waKKK8U/mgK+Y/2u0x430mT+9poX8pX/xr6cr5s/a/THiPQpP71nIv5P8A/Xrpwn8VH23h7K2eU13UvyZ4ZT7dttxG3o4P60yivWaurH9CtXR9G6p4h0/w/wDEe+j1W5jgt7nSYZlLnhnjkkAA9yCfyrnre2k8Q/DjwzHcLufUdeMsw/2TLMz/APjoNeKySSSEGR2fAwNxzgVPbahf2pjNtfXMBjO5PLlZdpwRkYPHBP5mvzan4erDUoOhWtVjyPma0fJCUVZX0vzJvV/CfIw4W9lCLpVPfXLrb+WLS9N1ffY+goPEnh5vixNpwspl1XyDam8ab92VC+YUC5x1HXHUVzvggz+FvDnjie1CiSwvGWLcMqdmcfgQRXjVxNNcTvPcTSTTSMWeSRizMfUk8k0iTTRo0ccrqj8MoYgN9aqn4e06dD2Eaz5ZRpKSack3Tld2u9E1dctrL8Co8LRhT9mqmjUE09b8rv30T2t0PXfEtxbapeaB8S7OeV7OC5hj1C3dy32UhhnA7fQdcg9zWh4i8AR6149uvEepXkI8OzQCd5UmAPEYXr6cbs9MV4kJpfIMHmv5RbcU3HaW6Zx60/7Zd/Zfsn2qf7PnPleYdmfp0rqXB+Mw/J9TxXJyxlTT5btUpNSSTuvei1pLtbS611/sGvS5fYVuWycVpdqDaaW+66M9Y8I37WPwg8UXWhzTW3k6k7Wz5+dUPlYyfXbVH4hXtxqfwj8M391cNcTtOwlkY5Ythxz+VeYKzKCFYgHqAetJXZR4Pp08Z9b9p73tfaX5dbcnJyt3vv71+/TqdEMhhDEe35tefn21ty8vLe/zv+AUUUV9ke+FFFFABRRRQAUUUUAFFFFABRRRQAV6f+z94F0bxxqmqw60Lkw2kKMnkybDuZj14PYGvMK9U/Z/8f6B4FbW21uK9c3iw+SbeMN9zfkHLDBO8fkayrc3I+Xc8LiZ4z+y6v1K/tdLW3+JXt8rmtrmi/AaHSr7+z/EN898kEnkITLhpQp2j/V464714rX0d4d8J/CP4maNfQeFtPutI1C1UfM7OJIy2drFS7K65HPOfpkV87XtvLZ3k1pOoEsMjRuAc4ZTg/yqKEk7q7v5nn8L4uFR1qDnVdSLV1VtdX2tboyKiiiug+tCiiigAooooAKKKKACiiigAooooAK7n4W/DbVvG1w1zuFhosB/0m+kHyjHJVM/ebH4Dv2B4atOz8Qa1Z6FdaFa6lcQ6bduJJ7dGwrkDHP9R0OBnOBUzUmvdOLMaeLqUHDCTUZvq1ey6tLvba+l9z0f9oH4feH/AAPbaI2hm7JvDMJTPKHzsCYxgDH3jVf4XfDHT9Y8NzeMPGGrNpOgREhCpCvNg4JyQcDPyjAJJyBjv2v7Yf8Ax6eGf9+5/lFW94gXwlpXwM8JzeKIbq40uGG1lWztjg3U7QlgCcj5eXY8jp+B4lVl7KOurPzjD57jv7CwaU5OpWnJOS1lZSltfS70Sb0R5F8RovhJH4fI8F3F/LqizKMzCTa8fO4/MAPT0rzevevF/hLwL4s+E1z438G6XJpNxZBmeIkgMEI3qy5Izg7gR14z7eC100ZJx6/M+y4axdOvhpwjKblCTUlUack9NNNLdgooorY+iCiiigAooooAKKKKACiiigArrfg/cfZfiPo8ucDzSD/3yf64rkq2PBM3k+LtKkzj/So1/M4/rUVFeDR5udUva5diKfeEl/5Kz7uoplu/mQRyf3lDfmKfXhH8rBXzr+2GmNQ8Nyf3orhfyMf+NfRVeL/tReFNb8RWmh3ekWYuI7Izi4JlRNu/ytv3iM/dPSt8NJRqJs+q4KxVLC51RqVpKMfeu27L4X1fmfMNFdR/wgHiz/oFj/wIj/8AiqT/AIQHxb/0Cf8AyYi/+Kr1fbU/5kfvX+sOU/8AQVT/APA4/wCZzFFdN/wgPiz/AKBP/kxF/wDFUn/CB+LP+gSf+/8AH/8AFUe2p/zIP9YMq/6Cqf8A4HH/ADOaorpf+EE8Wf8AQJb/AL/R/wDxVJ/wgviv/oEP/wB/o/8A4qj2sP5kP+3sr/6Caf8A4HH/ADOboro/+EG8Vf8AQIk/7+p/8VSf8IP4q/6BEn/fxP8AGj2sP5kP+3cs/wCgmH/gcf8AM52iuh/4QnxT/wBAeX/vtP8AGk/4QrxT/wBAeb/vpf8AGn7WHdD/ALcyz/oIh/4HH/M5+iug/wCEL8Uf9Aef81/xpP8AhDPFH/QHuPzX/Gj2sO6H/bWW/wDQRD/wKP8AmYFFb3/CG+J/+gNc/p/jSf8ACH+Jv+gNc/kP8aPaQ7j/ALZy7/oIh/4FH/MwqK3P+EQ8Tf8AQGuv++RR/wAIj4l/6At3/wB8Ue0h3H/bGX/8/wCH/gUf8zDorb/4RLxL/wBAW8/74pP+ET8Sf9AW9/79mj2kO4/7WwH/AD/h/wCBL/MxaK2f+EV8Sf8AQFvv+/RpP+EW8R/9AS+/78mj2ke4/wC1cD/z+j/4Ev8AMx6K1/8AhF/EX/QEv/8Avw1H/CM+Iv8AoCah/wCA7f4U+ePcf9p4L/n9H/wJf5mRXoHwu0/4a6npt7a+NtUudMvvOU2s8RYZTHIJ2svX1Fcr/wAI14i/6Aeo/wDgO3+FJ/wjfiH/AKAepf8AgM/+FTJxkrc1jlx2IwmLoulHE8j7xlFPT7/me6aL4n+Ffws0jUJPC2qXOu6rdoMBstuIztBYKqquTk45+vFfPV1PLc3MtzM2+WVy7t6sTkmtD/hHPEH/AEA9T/8AAV/8KT/hHfEH/QD1P/wEf/CppxhC7vds4sqwuX5fOpV+sc9SpbmlKUW3bZaWSSMyitP/AIR7X/8AoB6n/wCAj/4Un9ga9/0BdS/8BX/wrTnj3Pa+v4X/AJ+x+9GbRWj/AGDrn/QG1H/wFf8AwpP7D1v/AKA+of8AgM/+FHNHuP69hv8An5H70Z9FX/7E1r/oEah/4DP/AIUf2LrH/QJv/wDwHf8Awo5l3H9dw/8Az8j96KFFXv7H1f8A6Bd9/wCA7/4Un9kat/0DL3/vw3+FPmXcf1vD/wA6+9FKirn9lap/0Dbz/vw3+FJ/Zep/9A67/wC/Lf4Ucy7j+tUP5196KlFWv7N1H/oH3f8A35b/AAo/s7UP+fG6/wC/Lf4UcyH9Zo/zr70VaKs/2ff/APPlc/8Afpv8KT7De/8APncf9+jRdD9vS/mX3nsX7TPjHw34qt9BXw/qkd8bZ5zMFR12bhHj7wHXB/KrHgrxp4K8U/DODwJ49u5dOez2rbXSg4IXOwhgCFYAlfmGCPrx4p9ivP8An0n/AO/ZpPsl1/z6zf8Afs1h7GPIo32PmYcNYGGX0sFGq17N80ZJrmTu32t17bHt3jjxn4J8NfC6bwH4GvZtSe6ys9ywOFViC5LEAMxA2gKMAfTnwupvstz/AM+83/fBpPs9x/zwl/74NaU4KC0Z6eU5bh8spyjTm5OTcpSk022+vQioqTyJ/wDnjJ/3yaTyZf8Ank//AHya0uetzx7jKKd5cn/PNvypNjf3W/KgfMu4lFLg+hpKBhRRRQAUUUUAFWdJl8jVbSf/AJ5zo/5MDVaihq5FSCqQcX10PvnQZPM0Sxk9bdM/XaKu1h+Arj7X4P0y4674Qf1NblfPn8kyi4txYUjoki7XVWX0IyKWvjz483l9a/FvXoYr25jQSxkKsrADMSHpn3rajR9rK1z6Hhnh957iZYdVOS0ea9r9Uu67n179ktf+fWH/AL9ik+x2f/PrB/37FfBf9qal/wBBC7/7/N/jR/ampf8AQQu/+/zf410/UX/Mfb/8Qrqf9BS/8A/+2PvT7FZ/8+lv/wB+xSfYbL/nzt/+/Qr4M/tTUv8AoIXf/f5v8aP7U1L/AKCF3/3+b/Gj6i/5g/4hXU/6Cl/4B/8AbH3n9gsf+fK2/wC/S/4Un9n2H/Pjbf8Afpf8K+Df7U1L/oIXf/f5v8aP7U1L/oIXf/f5v8aPqL/mD/iFdT/oKX/gH/2x94/2dp//AD42v/flf8KP7N07/nwtf+/K/wCFfB39qal/0ELv/v8AN/jR/ampf9BC7/7/ADf40fUX/MH/ABCup/0FL/wD/wC2PvD+zNN/6B9p/wB+V/wo/svTP+gdZ/8Afhf8K+D/AO1NS/6CF3/3+b/Gj+1NS/6CF3/3+b/Gj6i/5g/4hXU/6Cl/4B/9sfd/9laX/wBA2z/78L/hR/ZOl/8AQMsv+/C/4V8If2pqX/QQu/8Av83+NH9qal/0ELv/AL/N/jR9Rf8AMH/EK6n/AEFL/wAA/wDtj7u/sjSf+gZZf9+F/wAKP7H0n/oF2X/fhf8ACvhH+1NS/wCghd/9/m/xo/tTUv8AoIXf/f5v8aPqL/mD/iFdT/oKX/gH/wBsfdv9jaT/ANAyz/78L/hSf2LpH/QMs/8Avyv+FfCf9qal/wBBC7/7/N/jR/ampf8AQQu/+/zf40fUX/MH/EK6n/QUv/AP/tj7s/sXSP8AoGWn/fpaT+xNH/6Blp/36FfCn9qal/0ELv8A7/N/jR/ampf9BC7/AO/zf40fUX/MH/ELKn/QUv8AwD/7Y+6/7D0f/oG2v/fsUn9haP8A9A21/wC/Yr4V/tTUv+ghd/8Af5v8aP7U1L/oIXf/AH+b/Gj6i/5g/wCIWVP+gpf+Af8A2x90/wBg6N/0Dbb/AL4FH9g6N/0Dbb/vivhb+1NS/wCghd/9/m/xo/tTUv8AoIXf/f5v8aPqL/mD/iFlT/oKX/gH/wBsfdH9gaL/ANA23/75o/4R/Rf+gbB/3zXwv/ampf8AQQu/+/zf40f2pqX/AEELv/v83+NH1F/zB/xCyp/0FL/wD/7Y+5/+Ee0X/oGwflR/wjuif9A6H9a+GP7U1L/oIXf/AH+b/Gj+1NS/6CF3/wB/m/xo+ov+YP8AiFlT/oKX/gH/ANsfc3/CO6J/0Dof1/xo/wCEb0P/AKB0X5n/ABr4Z/tTUv8AoIXf/f5v8aP7U1L/AKCF3/3+b/Gj6i/5g/4hZU/6Cl/4D/8AbH3L/wAI3of/AEDovzP+NJ/wjWh/9A+P/vpv8a+G/wC1NS/6CF3/AN/m/wAaP7U1L/oIXf8A3+b/ABo+ov8AmD/iFlT/AKCl/wCAf/bH3J/wjOhf9A9P++m/xpP+EY0L/oHp/wB9t/jXw5/ampf9BC7/AO/zf40f2pqX/QQu/wDv83+NH1F/zB/xCyp/0FL/AMB/+2PuP/hF9B/6B6/99t/jSf8ACL6D/wBA9f8Av4/+NfDv9qal/wBBC7/7/N/jR/ampf8AQQu/+/zf40fUX/MH/ELKn/QUv/Af/tj7i/4RbQf+geP+/r/40n/CK6D/AM+A/wC/r/418Pf2pqX/AEELv/v83+NH9qal/wBBC7/7/N/jR9Rf8wf8Qsqf9BS/8B/+2PuH/hFNA/58P/Iz/wDxVJ/wiegf8+P/AJGf/Gvh/wDtTUv+ghd/9/m/xo/tTUv+ghd/9/m/xo+ov+YP+IWVP+gpf+A//bH2/wD8InoP/Pkf+/z/AONH/CJ6D/z5t/39f/GviD+1NS/6CF3/AN/m/wAaP7U1L/oIXf8A3+b/ABo+ov8AmD/iFlT/AKCl/wCA/wD2x9vf8IloP/Po3/f1v8aP+ER0L/n1f/v63+NfEP8Aampf9BC7/wC/zf40f2pqX/QQu/8Av83+NH1F/wAwf8Qsqf8AQUv/AAD/AO2Pt3/hEdC/59X/AO/rf40f8Ihof/PvJ/39aviL+1NS/wCghd/9/m/xo/tTUv8AoIXf/f5v8aPqL/mD/iFlT/oKX/gH/wBsfbn/AAiGh/8APvJ/39NJ/wAIfof/ADxl/wC/pr4k/tTUv+ghd/8Af5v8aP7U1L/oIXf/AH+b/Gj6i/5g/wCIWVP+gpf+A/8A2x9t/wDCH6J/zym/7+mk/wCEO0T/AJ5zf9/TXxL/AGpqX/QQu/8Av83+NH9qal/0ELv/AL/N/jR9Rf8AMH/ELKn/AEFL/wAA/wDtj7a/4Q3Rf+ec/wD38pP+EN0X+7P/AN/K+Jv7U1L/AKCF3/3+b/Gj+1NS/wCghd/9/m/xo+ov+YP+IWVP+gpf+Af/AGx9sHwXon92f/v5/wDWpp8E6H/cn/77H+FfFP8Aampf9BC7/wC/zf40f2pqX/QQu/8Av83+NH1F/wAwf8Qtq/8AQUv/AAH/AO2PtU+B9C/uT/8AfY/wpD4F0H+5N/30P8K+K/7U1L/oIXf/AH+b/Gj+1NS/6CF3/wB/m/xp/UX/ADD/AOIXVf8AoK/8l/8Atj7SPgPQP+ec35r/AIUh8A+H/wDnnN+a/wDxNfF39qal/wBBC7/7/N/jR/ampf8AQQu/+/zf40fUX/MP/iF9b/oL/wDJX/8AJH3hpOnwaZYJZWxcxJnbuOTyc1brmfhfcXE/gbS1uQoaG3jhBGckIijJyeTwa6auB7n5PVgoVJRTvZhXx7+0fHs+MWtN/fW3b/yBGP6V9hV8j/tOx7Pi1eN/ftoG/wDHAP6V14L+I/Q/QPDOVs3mu8H+cTzGiiivUP3cKK3dK8IeItU0WTWLDTjPZRlt0glQEbRk8Egn8BUfhTwxq/ie6lt9JhSRoVDSM8gUKD06/wBK8+ebYGEKk5Vo2p6S95e6+0uz9TlljcNGM5OorR31Wnr2Maiuh8ReDPEWg3dtbX9jg3TiOB43DI7Houex9jitv/hUvjH7IZzb2m8DPkfaBvPt/d/WuSrxJlFKnCrPEwUZ/C+Za97enXt1MZ5tgYQjOVaNpbarU4OitnSPDGs6pBqktrbDGlruu1kcIyD5s8Hv8jce1RHw/qw8ODxD9mH9mmTyvN8xc7s4xtzn9K7nmWDU3TdWPNdRtdbyV4r1a1S6rY6PrdDm5edXulv1eqXq1sZdFFFdp0BRRRQB6J448EaF4Z0e0jN1rlzq91bwzW8y2qfYLgvglEfdnIBP5D1rTPw58JxeJ4/A9x4k1FfFDxrmRbZTZJMU3iInO89QM9Ofwqpc+N/Den+A9Q8PaC/iS6N4Ymih1RomhsWRwxaLaSc59h6mr5+IHgibxbH49udH1o+JERXa0R4/sTzqmwPu++BwDjHWuX95bqfDOec+ya9/7dmlG7laPJdNe7H4k1qrq97WOP1vwmul+A7TXpppReyanPYzQEDanljqD1zmux074U6NceM9R0K51y5tbe2023ukuGRf9ZLtADf7OXFZNn4l0S+8Lt4e8dWWtxMuoNqcNxpyx7285QSrLIQMEHcCPUfjJrHxCs9S1XxZdHTrq3j1TTY9Pso1wxiEZTBkOR2U9M9ce9Nuo9Eb1p5vVvTg2n73vK1rOcOW3e0eb9ehnL4Ce20WWfVJZ7e/g8RRaPLCANoVkLFwe/TjsQa2Ne+HXh1r3xBpPhzW9Rl1nQoZLie2vbZQlxGmN5jdT1APQjn9ak1v4mWGteD9Fs7zT7z+27fUba7v7lVUpcrArIGzuyXKlc8Y460uv/EDwrHqHiLXPDWm6y2sa9BJbPNfGNYrZJMbtipkljjuePzyr1bmXtc7nNOSkpXei5eW6cVrf7LXM11t5mTN4T8J6DomlTeLdY1aPUtWsxewQWFsjpBE2dhkLMCc46Dpz9aY/wAO7ybRPCepaZbapfJrAc3Zhti622JQg5UccZPPpU1/4k8G+JND0lfFFpr8OraVYrYI+n+UYriNM+Xu38qRnnAPemS/ECeLQvB+m6XdavZjR1cXyxSmNJwZQ4wFb5vlyPmx1qv3nzOmMs1tHlvz80ubmty25Z25bdPh+dr9TYs/hlo39peMIbm4126h0C5ghjj062WWeYSZGdpx0xnjtmsbT/B/h+PTNW8Sa7fazY6Haah/Z9tALZBezTY3FWVjtQqOv4+ldJp/j7Rrq78d3Ukfia0tNXntrpLjTvLSe3RH2/MS+BlmVeM9TWHb+JPDo0fVfCXia38RSaXcaguqWV2PLN4rtHgNIGO1tyEHOe+ec1KdTW/l+hyUKubPnVRy+xe1r25Yc9ul7t362vboM0D4f2firT9buvClzf3bWt5awWSXEaoXWX77SYzjbg8jsM1yvjWw0fStel03RdQl1GG2AjlumACyyj75QD+DPAznOM11fh3x5YeEtG1+x8Kvq0Et3d2s1hNOE3BIjlxLtOPm5GACCDg1zfxC1PRNa8SzavodncWUd2oluLeRVCxzn7+wgnKE8jOOp4FaQ5+bXY9bL3mH16arX9l9m9r/AAw+L53tbrzX+yc9RRRWx9GFFFFAFvRLL+0tZsdO89Lf7VcRwea/3Y9zBdx9hnNd14y8L+CfDHiBNJv7nxZE0MzR3LPZRL5qBWxJCS3KlgvXsT6Vw+nQRJdWdzqVtdNprzYlMIw7opG8ITxuAP5kV23jzxho+peCbHwvpLa9qC212bpLvWPLMsKbCoiTYT8vfk9unplPm5lbY8PMHipYulGi5cjupWsred7Pbt921jW1L4eeD4vG+jeE7PVtce8v2ikkeWGIRpC8bMCCDnfkLxjHXmuU0rwpa3mh+MNQe6mV9B8ryVAGJd0pQ7vwGeK1NY8e27/E3R/F2nWNw0enw20bwzgKzlE2sAQTjIzg/pUuteK/CVp4b8Rad4WsdbNzr8sbXTah5YS3RHL7U2EluSRk44qF7RW+X56nl0HmtOFOMuZuSp3emj57zv29z/gamlc/DPwxLrdr4WsfEGow+IbuxS6t1ubZDbSM0e/y96ncpwDyR+dRWXwtt9R+HvhbVbO4u49a1nVmsJklZTBEoacFgoXdkCEH7x7/AIW7v4ieD4dfs/FtlpOt3Gv2dgltbx3JjS1R1jKeYdpLN1PHH4VX074pW+m+AfCul21peS6xo2rtfTtIqiGZGafcoYEtkiYD7vr7Zj97ZW/rf/gHA5Z+6UPZ817xvzcu/LU5tvsX5N+u2hSm8EeEtTi1yx8La7qlzq+iW8txKt3bIsN2kZw5iKkke27rx9R5rXqlt4m8J2c+tz+DNH1+TXNdt5bUR3Zi8m1WXmTZtOWPHGcYA+teXvbzRwR3DxOsUpIRyvysRjIB9sj8xW1Ny1ufRZNUxL5413K2lua3Nt723S+3ztpYjooorU90KKKKACiiigC3o2n3GravZ6XaKDcXc6QRAnA3MwAz7ZNdr4u8LeEdEt9SsLS98Rajq2nkxS3MdkgsfOUgOmc7hjnn2rj/AAzd3th4j02+02IzXsF3FJbxhSS8gYFVwOuTgYr1G/8AiB4ZfSfEsWm23iaG48QpJ5tjK0bWcE8hG+RCCCSTjqO9Y1HLmVj57NquNhiafsU3DS6TS15l8WjdrXt0et3exg2Pw9trj4Zv4ga+nGtNazahBZBRta0ikVHc988sw9QK1PBvw00PW/DXhq5uL7WotQ183KxNb2qy28BhkK5k5DAEY/XpV/8A4Wxa2Piq0s4fDcLeHbO1XTSktohvTCI9roJA2PvZOAcH8az9E+J9rouheHdDsrfUZdKsmvodVgkwq3VvPLlMYb76qx9ME4Bwaybqtf15nh1amf1KT5E05S5lqtIuM7R26NQ0e7dm7Xtl/Df4f2PiC51Qazqr2Vta3UdhbzQgMJrmRyqAZ6rxk+xFU/CXgq3uYNc1PxPeXGnadokq29wtvEJJ5p2YqIkB4zkck+3uRrW/xCsfDfhez0PwppKziK/mvLiXV7KOQ78gQlQGOGVMAnjnp1q7dfELw3f6x4ghutJ1eLSNde3un+zbFuLW7j6vHkkMCwzyQapupd9jqqV84c6slF8krWta6UZRUrJ7OUeaSvfbTUzfDvgvw74g8dxaPYt4ktrBrCS5YXdsiXO9MnaoGQwOBj3OK5bxzpmn6Tq8drptrr1rGYFd01i2WCbcWbkKpPy4AwfXNemW/wAR9LuvG+m6tDb+Iry003Q57SW4l8s3UnBLSn5tvAOeteb+PprO51W3ubC48QXEElspEussrTMd7D5SpIKcY+oaqpufNqdGV1sfPGJYi6jyrR663le7stbWev8Amc7RRRW59WFFFFABUltGZriOFeruFH4nFR1p+E4fP8UaXFjIa7iz9Nwz+lKTsmzDFVfY0Z1P5U39yPtnwPEIfC9moGMhj+bHH6VtVR8PR+VoVinQi3TP1IBq9XgH8lhXyj+1VHs+KKt/f0+Fv1cf0r6ur5b/AGtk2/Eewfs2kx/mJZf/AK1dWD/iH3nhxK2dJd4y/Q8dooq1o8MFzq1nb3MyQwSToksjthUUsMkn2FenUmqcHN7LU/fZyUYuT6HvnguVNEtPCfhhwM3+nzzTof7xCvz+bj8K5X4N2E1nfeMtPRWaeCI26gdSwMg/mK0PEXxOXT/HltZWV1Zy6FGI1nlhQSZBGW2sPTI4HoaqeH/FHh218VeMb611ZIYb+FJLSRlZC0mxiwGQCCGNfg8MBmqwGKnPDtPEQhO6u7y9tza6Kz5Z/Dq7Rvft+aRw2N+rVpSpP97GMuru/aX100dpbdlcnuRJoPgfw74c1ydZdXm1SCWKAuHaBPNB5P0yP+BEDpWz4g0J7b4jv411S/Sw0iwhTDb/AJpW2kbQB2yfqegHNeJ6FfbvFmnahqd1I4F7FJPPKxdtocEsTyTxXpt7460ibx9qGnXVxHe+GdUijikY52xvsA3jPTng+mAe1etm/D2YYPEfuLzc4VZVHGNk1OUOeNO90pcqfKnduz6vTux2VYqhV/de85Rm5tL+Zx5lHdJ22vf7xvgrUo9W0v4larDF5SXMDyIp6gGObGff196yr87f2fNPx/FqJz/31J/hTfBOpeH9Fs/G2k/2vG8F3bmKxlZSPO+SUenX5hUnhnWfBl18NYPDviXUrq2eG6abZbxMWPJI52kfxGunEYWph8XOtRozlTjWoSSUZN8io22tfR6Ps9zarRnSryqU6cnFVKTVk2+VU7beWz7Pc8yoq/4gXS11i4GivO+n7h5BmGHxgZz+OaoV+sUantacalmrpOz0av0a6Pufb0588VK1r99wooorQoKKKKAPTLf4haXDoLxC31BrtrqO5MAZViZlEGVLDnaDCSMDIO0cjIqr/wALU1dLiSaC38nzHEjhJ2Xcwa2O44xyRbkfSVq89orP2UOx40eH8Am24X9W/L/I7+H4nXyJaxnT0EUFs9v5MbqiMG2+ibxnaCcNknkFaf4e8aXekeFtLtdP0me7NozPO8gYwqfNZwVHIDYI+c9ORg1w2lXh0/U7W+FvBcfZ5Vk8qdA8cmDnawPUHoa978NfGzxRrPirT9M0fwhaLpc06ReTGkjyJGTgsHGFAA5+7gYrOpHlWkfxPIznBrCU/wDZ8Kpw+KV58q0v63vzP9TyfV/HWq399p10peM2N4bxFLjDybgQzBQqkjGMgDqfWtiL4q6hDOjwaXbW6JHJGgiI3KpeMoAWVhhEijjwQcqD0JzWv+1NZ6LZ+Prf+y44YrqW0El6kQAG8sdrEDoxHX2we9eSVUIwnFSsdmW4XL80wNHEewsmrpPpe/3rsd/B8T9Qjjt0OnQOsNktoEyFCqDDlkKqGVsQjBydrHcuMVyOv6hHqFxbNDG6RwWkVuN5yzFVAJP45x7YrOoq4wjHZHrYbLMLhZc1GFmFFFFWdwUUUUAFFFFAHf8Agbxnpmj6YLe9GowzJaPaq9oEyVaVpNwLdG+YjkEYA9KfH8Ub6CS0a005IBbJHGoWduY0cNszjO08jBzwec157RWfsot3Z5E8iwVSpKpUhdy11Z3sXxO1RbRYTARIJbeV51dTJK0SQLucujZJNurA8YLNncOKXRfGUyjxJcWulXMt3qlxFIsMTu0aoIp0beRyw/eqduMHHbAFcDXseg/GzX9N0HTdI8O+FNLWSCJY5mEDsJnHG4JGVwSMZ685qJwsvdiedmeWxw9K2Dwynzb+/wAqSVnrvfZI5DxV8QNV1m0u7OSA2n2hYkkWNgoRUMhMYCqDsJk+6xOMdTVq0+J2pW9tYxLptozWiwLvJOXEe3cT7uY4ST6xKa9I/aWXT734feHtc1HT49P8RXTRkw4AlVDGWkRu5CttHPQn3NfPNKkoVIXsZ5HTwGbYCNT6vyJNq176rR2a3Wm56CPijqQUK1lHIFuvtBD+XiThQN+IxlvlHzLtyMgg1z3inxENctkBtzFM15Ndy/PlQzpEu1M8hR5ZIHYED+Hnn6K1VOKd0j26GU4PDzVSlCzXYKKKKs9EKKKKACiiigDQ8Oagul67ZahJG0iQShnVTgle+D2OOnvXTxfEbVI9Oj07yd9rHAsCxtM23asCRA7en8Af6muIoqXCMtzjxGX4bEz56sbs7+L4n6kt1HK1mPLjnEyxrMcKf9I3AZBA3C5IPGcIPwi0XxxJovh14YNOL3E+oy3RWYsbfa3kFQRn5zmI9enXJNWfg9p/gLF/r3jbUl26btaLTSv/AB8k9D/t88bR9ScV6b+1HPFdfDTw3dQQiCKa5SRIwANimFiF444HFc8nFTUOU+QxeIwNHM6eXxwztN2ctUrpNpL+a19bWWu7PHfFHjLWPEdq8Ainjia5E7FGyWIRVUNtVQcbcgkZ5ram+KGtC6F0+jwQjzGZiikEBo2UBSwIGGkmccHmVhjFeofAy71DQvgJfatpenvqF99rllgtkRnMrZRAMLyenb0rg/i18SfGGteHn8PeI/Cg0ZJ3SQNJDLG52nPG/rSTUpcqjovMyoYiljMZLA08JF06cnC/PZ9OZqNrvTz+ZiR/FPVY/szfYLSRoDKQrohjZnLncVCjn5zkZweOBXK+JNXj1UWaxQyxi3jkDGSQuxZ5pJD8x5IG8DnkkE96yKK6FTinoj7GhleEw8+elCz8vn/m/vCiiirO8KKKKACuk+GUPn+ONNXGcOz/AJIx/mK5uu8+BFr9q+IVsuM7UJ/NlX/2asqztTkeLxHW9jlOJn/cl+KsfY9vH5VvHF/cQL+Qp9FFeIfy8FfMv7XcePGekS/3tO2/lI3+NfTVfN37YEeNd0CT+9ayr+TD/GunCfxUfa+H0rZ5TXdS/wDSWeFUUUV65/QwUUUUAFFFFABRRRQAUUUUAFFFFABRRRQAUUUUAPhilmlEUMbySN0VFJJ/AV678NPjL4i0mHR/Cy6NYXllGyWyCNZFuGDNjg7iN3PpXmPhfWrrw74hstbs44pLizlEsayglCR2OCD+teuJ+0FdKTcL4N0pb8jm4EhHP025/wDHqwrRctOW58vxJhq2LiqKwirR31mo2lqvy6plL9p7wfpHhzXNO1LSt8R1QTNPE0jP86FfnBYk87/XtXj1dB488X61401r+1NaljMip5cUUS7Y4kznao5PU9SSfeufq6UZRglLc9HIcJicHl9Khi581SK1e/XRX62WnyCiiitD1wooooAKKKKACiiigAooooAK7/4efEzxF8PLO50mz02xkSW486ZbuKQSK20DAwwxwB1BrgK9osfj7eC3hXU/COk3s8KBUmDFCMfUN/OsqqbVuW54Of0qtaiqUcMq8XunJRta1t9zc+OWh6b4g+F9l8RZLObTtYljgaSN5mYMsmBsw3TGcjAHH6fPddx8TPid4h8dpDbagtvaWEL+Yltbg4LYIDMSSSQCR2HPSuHpUIShG0iOGMvxeAwPscU9btpXvyx6Rv1sFFFFbH0IUUUUAFFFFABRRRQAUUUUAFfRH7SH/JI/CX/XSH/0nNfO9d34++JV/wCL/C+maDdabbW0WnshSSNmLPtTZzn61jUg5Ti10PnM4y6vicfg61NXjTlJy12TVvmHhf4meN/CPhy30jTJYreyLNLA0topJBJzgkcjOfWvZZdWuPHn7Oerat4qs4YriOGaSCQJtDvHzHIuemW+Xjrz64rzLwL8Z9Q8NeGLXw9P4f07UrS13eUXZlbli3PUHlj2FUPiR8XfEXjPTTpLw22m6YWDPBb5JkwcgMx6gEZwAB+VZTpSlLSNtdzwMfkeKxuNg6eEjScanM6qkrtJ9kr3fnpf7zzuiiius/QgooooAKKKKACvV/2ZLXzvG7zY/wBWEH/j27/2SvKK9y/ZPtd2r3t1jowH5I3/AMXXPinakz5Ljqt7LIq/nyr75L9D6Uooorxz+cQrwf8Aaw0LVtUbw/dabpt1dxwrcLM0MRYR5Me3OOmecfSveKp602mx6bLJq0kEdmuDI87BUHIxkn3xWlGUozTirs9PJs3nk+MjjYJNxvvtqmv1Phz/AIRjxF/0BNQ/78N/hR/wjHiL/oCah/34b/Cvr3+0vhv/ANBTQf8AwKT/ABo/tL4b/wDQU0H/AMCk/wAa9LmxX/Pp/cz7P/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Ual8OCcDVNBJ/6+k/xo5sV/z6f3MP8AiL1T+Sn/AOBf8E+Qf+EY8Rf9ATUP+/Df4Uf8Ix4i/wCgJqH/AH4b/Cvr46l8NwcHVNBz/wBfSf40v274f+X532rSPs+dvn+evl7v7u7ON2OcelZVcTWo8vtIWu0lo9W9kVHxbrSvywp6f3v+CfIH/CMeIv8AoCah/wB+G/wr379lvSbvTrO8+3WstvKWdtkilTg7AOD/ALprv/7S+G//AEFNB/8AApP8a6bT9P0+zLSWNvFFvAyU7is8TUrcvLUha/qeRnPH1XPsI8LyxSum+V32+ZcoooriPjgriPjpJ5fww1Qd3aFR/wB/UP8ASu3rzv8AaFk8v4dSL/z0uol/mf6V6OTx5sfRX95fmeXncuXLq7/uy/I+bqKKK/Zz8ICiiigAooooAKKKKACiiigAooooAKK9M8TaPpb+FILjw1oum3mntHAj6ilw5ubaZiA3mpnjJyOmBn6Vek07wnb+P4/ADeG45IDtgfUDM4uTK0YbzBzgDJ6Yx/KvIWcQceZQel21pdKNr3103Wm57byOopKLmteVJ62bleyWmq0eu3meS0V2fiPQ7LTvANrcLChvV1e4tZJxnLqnAHpXXxeH/CVn4u1hNS0tDpttpNtMVVm/dl9gZxznPzE1VTNqUI8yi3vt5NL8b6EUslrVJ8rkl8O99OZN9ulnc8dor0i+8HWujaQ8N7bpPOviKC3juMn97bPGWGMHGDwfrkVf1bR/Deqa94m8OWugw6bcaVbS3FrdwTP83l4yrqxIwc9e1L+2KLfuptd9NtNd/NeZX9h10rSklLazve+um1vsvyPKKK9A1ldB8JaVotnL4dtdWutQ06O+ubi4lkBHmZ2om0jGMde9Wo/Btnf+HvCN9bzaTZvcK5vBdXYie4/e4G0E88ccetW81pxipyi1FtpPTWyb736fiiFk9WUnCEk5RSbWul2l2t16dmea0V7FZ+G9Cj1Pxtt0rSXGnXVulot/cNFBGrEhgW3DHtk9cVgQ2WjaV4c1TxTeaNYahKdWOn2trHMzWsWE3FgQcuD0HPoazhnFOpdRi7+721ckmuvZmlTI6tNJymre9ffRRbT6d1ovNHnlFeneCPDeleNtN1uWGwtdKkN5arCwkYi3Qn5wu48lscA9yBXF+NWsf+EiubbTdMOnW1q32dInyZDsOCz5/iJ6+ldFDHwrVpUEmpR3200T7+f4Pyvy4jLZ0MPHEOScZbb66tdvLr3XnbFooorvPOCiiigAoq1pIs21S0XUGdbMzoLhk+8I9w3Ee+M16D45g0/RZ7XUbTwlol3ohnYWt3b3MjpOm0gJJhuHHDduV781x18YqNSNPlbcr22W3TVrXyO7D4F1qUqvMko2vu9+uienmeaUV67qOn+G3+I2h+G4vDVjBbz+TPLIrybnDRMShy2MZI9+K5bR9J06bw/42uJbVGlsPK+ysSf3WZipx+HHNc9PNYTipOLV+V9PtS5V1Oqrk9SE3FTTs5LrvGPM912OLor1+fR/Ctz4v0/wc/h6KH7bYRyJfQSuJY5TEW3EE7SMjpipdM8JaXqfw78I2straxXN1rLwXN3FEolkjVrjK78ZPCADPoPSsJZ7RhGMpRavbts1J30b/lem50Q4erTlKMJp2v33TirapfzLXY8bor0u0t/DfiWbxDo1r4bg0t9OtJ7iyuYpXL/uiBiTcSDn9K80r0MNilXclyuLVtHbrts2eXi8G8OoyUlJO+qv00e6QUUUV1nGFFFFABRRRQAUUUUAFFFFABRRRQAUUpBGMgjPSkoAsQWd3PazXUNvJJDBjzXVchM9M1X0zVLjSfE9hcrgorB1HcspyR+I4/GjQtd1XwvfmdJjLbSHDlhlSD/C69x79q1vFOn6bq+jvr3h8pDLbFZ57BnGUGeWjP8AEpz06jivlcxzGdOtPC46l+4qWipK7Wqs4VF05nflkvdd+V2lbm9zCYOLhGth5/vI6tPy1Uo97dU9VurrZ3xBs47XXb0wc290n2iEjoUkG7j8SR+FGgtn4R7P7upIfziP+FaNpp2q+LtL063s7F91nG0El1K21ChOVH1XJ4Ga3NJ+G2sW3hsaRNq9mELrK6pEzDeAQMMcHv6V8PmXE+U5VhMJgc0xcY16E48ybcm1TlZSagpWc4rmSdt9bH0GEynGYypXxGDot06iduivKN7LmtdRbtpfY82YXE1/Y2FmAbi7uFiQEZHJ5NfX/gwxtoqmNzIQ7KzE5JI4/pXznH4R1zwr4jTX7izTULa0gfyTbtnbIQQGZSM4HHSvVPgprF1f+CUs7EiW4SZ1llJyI+nX34z/AI1y8TZzhM2qQzTDVFUoUlyx5XzNzqXurLVNKCtdLSb6anu8I4Opl8p4StBxqy1d9Pdja2uzu5PbsenGeETrAZF81gSFzzipKqadYx2aElmlmb78r8sat15ODniJ0+bERUW+i1suib6vvbTor7v7Sain7oV5f+0pJt8EWUfd9RT8hHJ/9avUK8i/aakxoWkQ/wB66dvyXH9a+i4fjzZlSXn+jPB4lly5XWfl+bR4PSqCxCjqelJUlv8A8fEf++P51+vTlyxbPxGKu0jrvGPgk6FYR3dvfNd7plhZPK2lSRkc5+n5ipfHXg6x0DRYb22uriWUzLFIrlSBlSTjAHoPzrv544b7xDe6XcfdRba8Qe6uc/8AoKj8a5jxQ7634KtXiOTeawyxH2LyKv6Yr+Y+HuPs+xeJy+GMxDtGcfaO0UpxqwU4J2SXuqM1prpqfruacNZbQpYmVCnq4vkV23Fwlyytd9bxMqPwPbP4MGrm6nF79kN15PG0ryR2z0/WsKXQV/4Q6LxBBdGQ+eYZ4dn+rPODnP8Au9v4q9bXT5xr7JmIab/ZotVTf8+7d6em01w/wqYjVdR8PXkSywMPMZW6B42A6fl+QrvyLj/Na2X4zMPb+09jOnWcfd/gzclOle2jite90lfU5cx4awVPE0ML7Pl9pGVO+vxxtyz+e3axg+LtGs9Fs9LgHm/2hNB510GbhM9AB+Y/CudrV8WahLqniK9u5e8pVR/dVeAPyFZVfuXDVLGUsro/Xp81aS5pPs5PmcV5RvyrySPzzNp0J4yp9XjaCdl6LS/q7Xfmwooor3TzgooooA6q/wDGcs2jXem2OiaTpYvVRbuW0iZWkCnIHLEKM+gq6nxI1MSJfNpOkvrKReUuqNATPjbt3ddpbHGcVxFFcLy3DNWcPz/q2i020PQWaYtO6n+XS707O7eu+rO/0afxBpujS6feaLpes6d9pWYLeuP3U7hAcEsp/wCWiBuoyevWpJ28cX9/rs9xptq02pxC0mBmjQRqDHtEY39BujGeR847msSLxtqUWmm1it7ZJvNWYTiMFhIoQb8HPzEIAexBbjmqD+J9ceTe1+d3HSNAODGRxj1hj/759znijg67m5OEE36+T2TtuvnoehLH4eMFBVJtLtbzW7V3o9N7XdjrJb/xtc+E9J0q40mBrXT3W8huJXCvsi+6HJYAKA4xkAkYxTr7XvFfiDT7qbTPD+mWY1f93c3Foo86dS20glnJCZGCcAeprkk8Ua4ksMovEMsKFI5Gt4y6g+jFc8AYB7DgYroPClr481XR7O38N6bKLa1LYuAqIJDvLYLvjIBPK5x6is62F9hH2k4wWt7ttLW7d9e6XzNKOMeIl7OnKpLS1kk3pZK1l2cvl1Jv7Q1+303TtH1jwxpOoyxP9i0+S7wZQSeEG1xuUZGCeORzyKryWni7ULTQLRdEXbpSFrYhgDIGZH+bLdcugwMHLY61k+MLbxNouq29rryC2u4h9ogVDHhQzfeHl8DlentULeLPEDymSTUDISJAVeJGUh33t8pGPvAHpxgYxW1PDTlGNSjyO931trfVa9b6/MxqYuEZyp1+dWsre7eys7PS+jSt6I7WyvvFMh128vPDem3MOspFeS29xu2MEZMYw3y4EqudxGBzXPReJLrRDd2M2kaTdaXqPl3gsmVjChKggochgR9089j9ayY/FOvRlDHflWSJYdwiTLICpCscZYfIvXPAx0JrO1C8lvZY5JQi+XEkSKgwAqjA/PqfcmqoZc02qkVZ22v0sl81Za7kYjM04p0pS5lfe3W7fyd3o9DZfxXdLp+qWNnY2djDqE8M223Vl8kxHK7OePU5zzVPxVrk/iLVBqV3bW8N00SpM0KkCVlGN5GfvEYzjA4rJorvhhaNOXPGOvf5JfovuPNqYytUhySlp2+bf6v7woooroOYKKKKAN3QdF1SSWz1G0s7W8APniGdl2MiPj5wxAKkhhjOTtauh1n/AISTXNGttH0/w5p2nafJIL1Y7SVQJnYbASzOeewXrz06VhaD4qutKs2tfsdrcr5TQgyrk+WW3FD2K7iTxg89RUUvizxBJJHI+oHdGVZSIkHKkEHgcnIB968qrRxNSrzcsdNm7/kmezSr4SlR5OaXvLVK35tX+46G+Xxrf+JbTxBBpkcV3Z/Z4YWgdWRiFTYR8x3AiRMkcfOOmaXVNX17WNN1fTNP8P6Tp6vMrao9kwDTONzhclzn7jnC56GsHStS8S6rNBo9jm9dmj8qA28cmNioq43LwNsaA9iF5zV/XbvxZ4Zub6z1iEW2oamY7l5GEbttAlj+XGQud7DIwRjisHh2pRg1DnSXKrvZNdL6patdnY6FiVKEqidTkbfM7Ldp9baN6J91c6DV/EXjCzge9fw5pWnXcNmkLagADOkeCoALOQG+VhgDPtVG1vPHS+GdF0W00uKODT7oXlnOmPMZy2QSS20r/pA7dPYNUbeGPiP4h0xLo6c9za3iRyhw0CGUAEqx5BJ+Y8nk55qn4gPjvwvHYwau81kpCfZlLRtxDnaPlzwN/Q9c85xXPSpUZWpQdNyvtdvZet9LvTax0VateN61RVVC29kt2vJLW0dd7nQXN14svob22h8M6Vo8upMbe+vYE+eUNgn+I/K2RkqMEkc157qOk3mnwLJdKqEzPCyBssjoFJVvQ4cfqOoIq0vijXF27LxU2S+ahWCMbG/2cL8o46DAqrqWrXuowJHdurlZXlZ9uGd2VVLMe5wi8/Unkk16OEw1ahK1oqL3te/4nmY3F0MTG95OS2va2/l8/XqUKKKK9M8kKKKKACvT/g3Iy6Dry6D9k/4SvCNZ+eFJaIH5wm7jOM5/4DXmFdd4H1Hw3HZS6frq3VlOtwlzaanZIDPEwGCh77T1GO9edmtJ1cM4pN6rpfZ9V1Xddj1MmrKji1JtLR7u26a0fR9nsmd3cnRNQfx7qNnpf2d49KjWWK4tgjRTsHDEKfungcjvzVrwrptjqFv8NxeWdvOjQXwdJIwyyAJxuB64wOtZGreNLY+M9ZXWND1O10fXLNLUgw+XcEKCFlAPB+8f064xTbHxhY2vjHQ2sdL1YaF4ctJYm3QbpvnQgyOBwoJ2+nc+1fLyw2JdK0YtaXWt/wDl242v35mfXRxWEVZOUk/es9Lf8vVO9u3Kjs/CGh6VZ+J7nVl021Sx1xbZbKERL5aZgaWTAxj+CsNfCum6t8N7LTLXTbRdWuEeaK5WFRLhbpVfLYzjbIKwPDHxGhh1Pw3balbTx2Wkefh4/naberLH8uBjCtjqc5q/pvi/UNPTQBpnh3Vry+06K7iurc27rlZnDKQQCeqA9O1ZzwePpVObro1rp7qmld362jf11NaeOy6tS5dLe8npr77g3ZWvpeVv8Oh1etWGj6h418GLHp9obbz9QhdDEpVxEpUZ455TIrCgTXm+KXh2y8Q6NpFrbGe5e2S2jT5gsbfewT0+U81R0zxOul6l4KtdQ0zWRf6ct293AbNhK5mU7SinBYZJ/I1m6TqHg3QfiLpl9plv4iknimnN3HcwLvy8bKqogwcgt3p0sJWhGULN2hNLS/WpZ3vpdNdHfQVbGUJzjPmSvUg5a2+zTumra2ael1az3NX4kXWonwPqieMWtzezX4/sSHy0WaOJX+ZjtHCleOefXqK8X+23lhfQXVvaJcrEwcq3PIOence1d74k8T2OveGbix1qO4/tiwuT/Z0+z5mhZjmKTPTb279PfPH6FceGbjzxq2uGwK7fL2wmTd1zn0xx+detSdPL8vqfWYO19VGLldOy92MU21bV2X8zZ89j5vHY2DoST0VnJ2el37zdkne6Wu1rGpH4g8Ia8TFqWmvpN43DSWowpPvE3b6HNO8N+FLW88VQaPpupQ3ljsN1cTRbgYo842lT91mPQdgSagk07wPd/Kvi+KUjkBtPckfka6v9n63txD4gvILgXQkvREswQrvRQSpweRnd0NfmPFmfR4fyLEYrKataLSUYxqQqKKcmo3jKtDmTje6UZuOnwo+jyXLHmWYU6WNhBq924yi27a2ahKzT6txv5nptpbwWdrHbW0SxQxqFRFHAFS0UV/HU5yqSc5u7erb3bP26MVFKMVZIKseEP7K8NpfsiR2sE7CYooCjfk5wPU5z+BqvVnTJY4b+GWZkWNWG5nICgepzX0XCmbYjLcxp+xk0ptRl2abte3W17owxVGFWDclqtjVj1XVdTlRbCxlhtmYbp3G35e5G7r+A/Gt20g+zw+X5skpzks5yaxJfFFmhOGtWA7i8j5/I1oaVqE1+qTLbILZwcSrMGBwcdvcV++YOrhYYhSbqzqPS8oVLa/8AbqhFeaS82eHNSceiXqv87mhXi37T8ny6BD73DH/yGB/Wvaa8J/abkzrOjQ/3beRvzYD+lfofC8b5nT8r/kz5Pi6XLlNXz5f/AEpHkFKpwQfSkor9YPxg6TWPGGqXur/2nbbbGZrX7M/l/MGXcT36df0qfSfGH2LTNL0+XTVmisLgzgiXaXPz47HHL5/CuUor5arwTkVTCQwbwyUI2tZtPSMor3k1J2UpJXbtfQ9iHEGYwrOuqr5nvezWrTejVtWlfTW2pvt4ouk8Xy+IreGMSuxxHJll2lduDjGeP5UaR4muNO8S3GuJawtJcFy8WSF+Y5OPxrAorpnwrlE6LoyoLldNUnvrTjtHe9l338zKOc46M1UVR3UnPp8T3fz+4kuJPOuJJtu3e5bHpk1HRRXvQgoRUY7I82UnJtsKKKKoQUUUUAFFFFABRRRQBqeE9M/tnxNpulEkLc3KRuR1Ck/MfyzXv3jPTfHF/eJovg6W30XSLKFF84uY/MbH3VIBYADHQAZzz6eFfD/UIdK8a6Rf3LBYIrpPMY9FUnBP4A5r1b4zaD4z1Txbp93oP2uez8pBCYJdqwyZOWPPHY7v8K+Uzrmlj6UZSjGPK2nJXV/Ta9j7LIeWGW1pxjKUuaKag7St011dr9tzzD4g6f4o07W1g8VTTz3QiAimkl8wPHk42t3GSfcVzdez/tMT2+dCtGZXvUSV3IHIU7QD+JB/I14xXsZNiZYrBU6sopN9ttHbQ8PPcJHCY+pRjJyStq9Xqk9fQKKKK9M8kKKKKACiiigAooooAKKKKAPWfhR4u0PSINJ0fS9HI1rUL1IL26lOR5ZccqevQ8LwARk571v2lP8AkerL/sGR/wDo2WuO+HP/ACP2g/8AYQh/9DFdj+0p/wAj1Zf9gyP/ANGy18x9Vp0M6g47yjJu7v8A0l0PrvrdTEZDUjO1oyilZW/pvqz0jVNN8WTeAfDtn4TvYrK5itoRNI7AZQRAY6Hv/KvGPidB42try1h8YyyT7Q32WXKsjA43bSo9hweelXn8L/FOzuIbaOPWiIsLC0N4TGo7YIbCj8q7b49ytD8O9CsdVkSTVzJGzkYyWWIiRh7biPzFcGBtgsVShCUKim3ql7yvre+uh6GYXx+DrVJxqUnTUdG/ddrK1rLX9Twqiiivtj4EKKKKACiiigArufghZW9146jnuY1lWxtpLpUI4LKAF/InP4Vw1bfgnxDP4X8R2+rwwrOI8rJCxwJEYYIz2/xArjzClUq4WpTp/E00jty2tTo4ulUq/Cmmz0nw7qN54t8GQXuuTfabm18TWwgkYDKh3QMg9vmPH09BVwOZfHfxL8z7n9kSKx7YEQA/SuE8SeM7NtNstJ8K6ZJpNjbXn2475N7vP/Cfovb6D0q74g+I1vf6VqS2Ph+Ow1TV40j1G7WcsHVRjCqR8uR1/qea+ceW4hybhTtGV0lp7q5ovXXyb0vqfUrNcMopTq3lCzb1998s1pp/eS1toenf2ZBrmj+GdMfYqaVb6bqLFv8AnntkDD6fIKq3evahN8TfCDW9zJDa6tpsc1xEvAf5ZHUH6bjXmd98Rr4wQR6bapbn+xF0m4MjF9wH/LRcYw3JxnOM06bx9D/wkvhrV4dNk26LZJbNE0oHmYUqSDjjg+lc8ckxWvNG6alZaaNp/nKzR1zz/Ce7ySs04XeuqTX5Run3OistUv7HRvG/i57qafUorv8As6ymlcubdDJyFz0GGGB7VWh8b6Fe+NYNcvrGOIrp8LSzXULeY1zFuI8oxnjd8oyeMDBGODgeHfGljatrljrWkNf6Pq85neBZdrxPuLAgj8PToPocrx54kPibWI7mO1FnZ20CW1pbhs+XGvQZ9eT+g7V6VLLHKtKNSm0mviTSsuWKsuu6fl16nk1s2UKEJ0qibT+Fpu8uaTcn02a8+mliX4jalpep66sujx2y2iwrtMVu0bZbLEPuJLuCxBbvXLGGE9YYz/wEU+mLc3Nvf27w2cNxGrh3EzfIwB5Ugc817agsNQ5YJy5Vp3f/AA589OrLE13OTUeZ/JFnTtIuNQlMOn2DzSEYPlR5wD6kdK674JLceF/EF54Y1ea1W5vYhcRRx3CyGN0yGRtpOGKnOPRawNT8Ra3qEX2d7tbKz7WlgnkRAehx8zfice1Y8/hzVIrZ/FlncLYpbEPFI5IaWUHgRgA5Pr24571+a8YZXjs+ymphszdOhCpaMYpucudtOF5e6r3SvGMZaX96x9bkGMw2XY2M8LzVJR1b+FWW+mr2e7a6aH0xRXmngT4saVqVpDb+IWXTL3G3znBEExHUhv4fcHj3r0CHU9Nmh86HULSSLrvSZSv5g1/Guc8NZpktd0MZRlFp72vF+j2f9X1P3LBZnhcbTVSjNP8ANeq6FunWd1Zw6vaW90Fk84tiIjJYAcnHfkj865fWvHHh/To3EV7Hf3CgnyrZg+Mf3mHC/ic+1cf4RkvfFPja28RDVhbTwSBRBFIQY4eoYA8MM9e9facG8B46u/7Wx0XRw9LVSkmuaX2bL+XmteTtHpe7PIzLiLDUq8MHRfPUm7NJ7Lrfzt0362sfQtrb6LcDMFrZN7CJQR+GKvxRxxRiOKNY0HRVGAPwrm2tdZW6ijvbW21CJnC/a4G8qVB/eYdD+FdBaQtBD5bTSTc8M/XHpX7DhqmNVT2eIhFr+aL/ADi9V8nL1IkoWvF/Imr59/aVk3eNLGL+5p6n8TJJ/hX0FXOeL/B2k+JJI5ru3txcINvnNAHYrzhc+nJr6bJswhl+KVaaurPbzPCz3LamZYR4enJJtp6+R8m0V9In4T6H6wf+Ao/xpp+Euif3oP8AwFH/AMVX2P8Arphv+fcvwPh/9Q8X/wA/Y/j/AJHzhRX0afhHov8Az0g/8Bf/ALKmn4RaN/z0g/8AAc//ABVP/XPC/wDPuX4f5i/1Dxn/AD8j+P8AkfOlFfRJ+EOj/wB+D/vyf/iqafhBpH96D/v03/xVP/XPCfyS/D/MX+omN/5+R/H/ACPniivoU/B/Sf70H/fDf/FU0/B3SvWD8n/+Kp/654P+SX4f5k/6iY7/AJ+Q+9/5Hz5RX0Cfg5pf/TD85P8A4qmn4N6Z/wBMP++5P8af+uWC/kl9y/zF/qJj/wCeH3y/+RPAKK99Pwb03/ph/wB/Jf8AGmn4Naf/ANMP+/sn+NP/AFywP8svuX/yQv8AUXMP54fe/wD5E8Eor3o/Bmx7GD/v7JTT8GbT1t/+/wBJT/1xwH8svuX+Yv8AUbMf5ofe/wD5E8Hor3Y/Bi2/vQf9/pP8KafgvB2eD/v+/wD8TVf64YDtL7l/mT/qPmP80fvf+R4XXUaP8QPGGk2C2Njrk6W6LtRHRJNo9AWBIH0r0o/BeL/npB/4EP8A/E00/BdP+ekX/gQ3/wATWVbijKq65asHJecU/wBTWhwjnGHlzUaii/KTX5I8Y1O/vdTvZL3ULqa6uJPvSSsWY1Wr24/Bdf8Anon/AIEH/wCJpp+C/wD00H/gQf8A4mtY8W5dFJJNL0/4JjLgvNJNyk4tvz/4B4nRXtR+C5/56f8Akx/9jTT8F2/56N/4ED/4mr/1uy/+993/AASf9Ssz/u/f/wAA8Xor2Y/BeT/npJ/4EL/8TTT8F5f+ek3/AIEJ/wDE0/8AW3Lu7+4n/UvM+0fvPG6K9iPwXm7PP/3/AE/+Jpp+DFx2af8A7/x/4U/9bMu7v7hf6mZp/KvvPH6K9ePwZu/70/8A3+j/AMKQ/Bm97Gf/AL/R0/8AWvLv5n9zF/qbmn8q+9HkVFetn4NX/wD03/7+x00/BrUvSf8A7+Rf40/9ast/mf3Mn/U7Nf5F/wCBI8tsLu4sL6C9tJDFcQSCSJwAdrA5B5q34h1zVvEF6l5rF413OkYiV2VRhQSQOAO5P516Kfg3qnpP/wB9xf400/BzVP8Apv8AnH/8VUviXKXNTctV15Xf8i1wpnKg6aj7r6cyt91zmbT4meObW3EEXiCYoBgGSGORv++mUn9a53WNU1LWLw3mqXs95ORjfK5Ygeg9B7CvRj8HdV/6b/8Ajn/xVNPwf1b1n/75T/4qs6We5JRk5U7RfdRa/Q1rcO5/WioVbyS6Oaa/Fnl1Fenn4P6v/en/AO/a/wDxVNPwh1j+9P8A9+V/+Krp/wBaMs/5+fhL/I5P9Uc2/wCfX/k0f8zzKivSz8ItZ/vz/wDfgf8AxVNPwj1r+/P/AOA3/wBlVf6z5X/z9/CX+RP+qWb/APPr/wAmj/mebUV6OfhLrX96f/wF/wDsqafhNrnrP/4Cn/4qn/rNlf8Az9/CX+Qv9U83/wCfP/k0f8zzqivQz8KNc/6b/wDgKf8AGmn4Va76XH/gK3+NP/WTLP8An7+Ev8hf6q5t/wA+fxj/AJnn1Fd+fhXr39yf/wABXpD8Ldf/AOec/wD4CvT/ANY8s/5+/g/8hf6rZt/z5f3x/wAzgaK7w/C/xAP+Wc3/AICv/hTT8MfEH/POT/wHf/Cn/rFlv/P1fc/8if8AVfNf+fL+9f5nC0V3B+GfiAfwN/34f/Cmn4a+IB/Af+/L/wCFP/WHLf8An6vx/wAhf6s5r/z5f4f5nE0V2h+G/iD+6P8Av2//AMTTT8OfEH92P/viT/4mn/b+Xf8AP1fiL/VrNP8Any/w/wAzm/Cl5oDzXVxqQnuBbBfJgRcJO5zwX7AcZ9c/gYfFmuX+ot58hXfkRW0CLhI8nAVV7f8A1q6cfDrXlGFSED/dcf8AstRad4H1238XadPcWST21mwuGHzqrsDwM7Oo614NfFZZSrVcyVT2tblagm9I6fDC9lHme7er6vlSS9SllGaTjDCui4U7+9pv5y6u3RbLor3bz/iBp9rGum6BIgP9nWwMu04/fSfNIeP+A/lWV4U0LR73w/r11JZ75bVE8pncnaRIAT+IrsdX8GeItQ1O5vpRBvnlaQjL8ZPT7tM8BeF9Sh0TxHby+VunLwx4J+8HB9K8WtjMPgMjo041U6qlTlNrdydWEqj9G3K/k3fQ7oZXj6+PqSlSkoWko36JQko/Ne78zmPA+oJp/jCG3uEQWkgEbJjCmJxsfP0zmlgtbzwj44RLbfJFb3exoh94KTjcv1Bzj3q5qvgXxBDcWl1HDHIVk2ME3E7W79O1dNr+ha1qeq2uoi2hjnjiiWZjKT5jr1bpx2/KvRxmIws8zlOM4unVpyhPVaOLvDR7pqdSL3+zfTbDC5dj6WGjelLmhNSSs+ukvn7sWvme/eHZ/tNrBdWUwn06dNyF8hoz/d/z/wDr2Kz/AA24fQbFgAP3CggDuBg1oV+d4PBwwdP2dNvlvom728l5Loumy0sj9XnNzd2FcB4t+LnhDwv4hudD1Rr4Xdts8zy7fcvzIGGDn0YV39fHX7Rn/JZdd/7d/wD0nir08NSjUlaR9XwXkmGznHToYm/KoN6O2t4rz7nuQ+PXw/8A+e2pD/t0P+NOHx4+H3/P1qA/7dGr5Kort+pUz9N/4hrk/ef/AIEv8j63Hx3+Hv8Az+3w/wC3RqcPjr8O/wDoIXg/7c3/AMK+RqKPqVPzF/xDTJ/5p/ev/kT67Hxz+HX/AEFLof8AbnJ/hSj44/Dn/oL3A/7c5f8A4mvkOij6lT8yf+IZ5R/PP71/8ifXw+N/w3/6DUw/7cpv/iacPjb8Nv8AoOyD/tym/wDiK+P6KX1Kn3Yv+IZZR/PU++P/AMifYQ+Nnw1/6GFh/wBuM/8A8RTh8avhp/0MhH/bjcf/ABuvjuij6lT7sX/EMcp/5+VPvj/8ifYw+NHw0P8AzMo/8Arj/wCN04fGT4an/mZk/wDASf8A+Ir43oo+pU+7J/4hhlX/AD8qffH/AORPsofGL4bn/mZ4v/Aab/4inD4v/Dg/8zPB/wB+Jf8A4ivjOij6jDuxf8Qwyv8A5+1Pvj/8ifZo+Lnw5P8AzNFt/wB+pf8A4mnD4tfDs/8AM0Wn/fuT/wCJr4wopfUYd2L/AIhhln/P2f3x/wDkT7RHxW+Hh/5mmy/75f8A+Jpw+Knw9P8AzNVh/wCPf4V8WUUfUYd2T/xC/Lv+fs//ACX/ACPtUfFH4fH/AJmrT/8Avo/4U4fE7wAf+Zr03/v5/wDWr4ooo+ow7i/4hfl//P6f/kv+R9sj4l+AT/zNml/9/qcPiR4CP/M2aT/4ECviSij6jHuT/wAQvwH/AD+n+H+R9uj4jeAz/wAzbo//AIFLTh8Q/Ap/5m7Rf/AxP8a+IKKX1GPcX/ELsD/z/l+H+R9wD4geBj/zN2h/+B0f+NOHj3wOf+Zv0H/wPi/xr4doo+ox7i/4hdg/+f8AL7kfeui69oet+b/Y2safqPk7fN+y3CS7M5xnaTjOD+RrRr53/ZCiYXWtzbmCMiKRngkHj/0I/nX0BqcVzNp88VnO0FwyHypFKgq3b7ysOv8Asn6Vw1YKE3FH5bxBltPLMxqYSnJyUbav0T/UsUV53e+HtQ0zwhp1vq2tX93dxanaW4mt7uS3Bhe6iQriPbnKE53bjknBxgCa0utU0nXtU+z3QlsBrlvZC2lVpHKtZW/PmM2c5wec55zknIzPGO+orjPhr4j1bxAkk2oGz2G2ilMcbx+ZBK27dGyq7EAYAG4K2Q2fQY+g30bw+H54dXuZvE1xdIuqWbXrvtJB+0I0JbaipztO0YwuD83IB6XRXmMWty3HhPw7a2+rSS6nbaXK2polwTNG6WbqxlwcgiUr97+L3qrb6jq88ei6JLfXytpF7bJez+a6tcrK6iAM+cvmJnL/AO2oNAHrFFea3VudNtvEc8N/qscMGs21rLK2oTyG3tGS1aUruc7cBnJccqCxBGK3tSuNLsvAGtXWgXwvYoreWTeL+S4AcJ037yw4wcAjrnvmgDrKK5fw7rl1deK9R0m8vLaV4/NeFLbY6LGsgUbmDFlcAqGVwMnO3IBxgT+M9Witbq5S6sZpVtbyea0WL57AwuAvmfNnoSDkDJ5GBxQB6PRXDzeJ77UtdGnaJqFgYH1VbMXKp5wVPsTztjDYLblAz0HocVY8c+Ir3SLuWOC9srFYdPe7hFzHuN5KCR5K/MPQZAyx3rj3AOworzXWPHGu2N3ewCyhJsJHguAyHmWcM1koIPqI0b1MgPFa+mazrh1izF1dWsttcavcaaYltypCxwzOH3bj82YsYxjB9eaAOzoritU1jxB/bV5DZ3tnBbQ6xBpyo9qXbbJbxSM+dw+YGTjjHHOe2afEmtbn2SWovFljsvOaNih/4mhtC/l7sZKDd9T1xQB6PRXHaBquoXHi6LTb6SOZreO/jMyKU3+W9ptJUHbnEpB47cYyRXNXmp6xCdc0dL29Lazd3X2OfzGJtlidhcBW/wCWYESoUx/GxxQB6tRXn2m2byazotwlzqMtxJoLXnltqM/lyTqYNpZd+3+I5GMHJzWl8OZtIudPtbqLWJr3V5LRWvkmv3eRZDjzN0JbEZD8YCjb90Y6UAdfRXmknjnUZ7+6i0y4t5I5FVoDNChMJ+1xQ4ZUkLfdkPDbWyOg6C/P4j1W21aXR73V9Pskt7uWJtSuIAqvtgt5UjKlgAx89u/KxHABOQAd5RXB6Xe3qeBPAZhkP2i6tolLtuJ3f2fM4OMjd8yjhs/ngixYapcSfD/w9fSX6ahPcT2CyzKcZLyxhgdp6jJB9xyO1AHaVDaWtvaiQW8SxiWQyPj+Jj1Nct4R1661LTtUS9vLa5vLWJXkNrsaAblbHlujHK/KeGw44yOQTmaP4g1xrGG8+0WotYLnTLQ25hZmcXEdvuJctnIM2R9Oc54APQqKKKACiiigAr45/aJOfjJr31g/9J46+xq+N/2hTn4xa9/vQ/8AoiOuzBfxH6H6P4Yf8jWp/wBe3/6VE4GiiivUP3QKK7XwH4X03XvCviS/umuBdabbmWDy3AUnY5AYEc8rUWs+FbGw+Gmk+JhcXJvb2cxvExXywv7zBHGeiDv3rwpcRYKOKeEk3zqcYbfalHnXyt1PNea4dVnQd+bmUdurXMvlY4+ivSdf8B6XF4i8MafYzXUcOsRbpWdgxQgAnbwOxpbD4f2dn8UovDOptLdWM1u00UgOxmG0nt6EEfhXEuMsrdH2vM/glUtbXlg2n5XunpfzOdZ/g3T57v4XK1tbRbT8r3W1zzWivQfCPgzQdQ0/W9W1rULyzsdNumizCATtHc8E9x2rm/GVv4Xt72BfC19eXluY8ytcrgh8ngfKvGMV34XP8NisXLCUoybju+V8qdk7OW17NaHTRzOlWruhBNtbuzstL2vtcwqKKK9s9EKKKKAPWPGnhXQrTwfZ3PhvwyNRtLmKBU8QR6k7+XOxXessI4TklcYGCRznitCTw38P7b4hxfDWXQbyW5YJA+tC+cSidow24Rfc25IGCK4+98eWaeG9R0jQfCtnor6osa308V1LJvCHcNiMcJz6etaS/Fb/AImEfiCbwppcvimOERLqzSSckJsDmLO0vjv/APqrl5Klv+D/AF/XQ+GeBzb2Tj77+O3v2lzNR5ZS99qyfMnFO3Xk1ss7xR4YsNJ+G9nqHk51T+2rmxnmDth1jGAAucDkdcV3Ft4I8C2/jjWrTVrKWPSLPRrW5ytxJmF5CgaTOeQNxODke1czomoavZ+HJdH8ReEIvEemLeLeI0lw8LQzyKmRvU858xAV7FuamutS8daxqPia7l8KyyPrFstgyxRlUtlUxlQvXPBT/vsHuKHzPS/4+gq/12ren7ayvL3lNK/NKDVtbrljzbpWvZXuJe/D+10TRZodWtjJqEPim30/zw7BZbV4ywIAOMMMHPUdM1qa54V8F6pr/ivwvo+iXGkalolrNdW10t680dwIsEo6vnbnPBB/wOddeJvGWo+CdD0W68Myyrpk8V4l6wKtLHDkKr5HAAkUAnrkdc1Jq3i7XtasdS1Dw94Gi06XxADb3moxGSeSZWOGRSxwgJXBwMfTil7/AFf4mdszlJSqVNbtXVRKKd42bXNqmlL3bO17WW5T1mw8G+DNG0O11bw3Nrup6rpkeoTTm/kgWBZM7FRV4JGOd2f14twfDX+1fDHgvVNIs7f/AE1XbU2lvljMmJsDarsP4Qfu1WbWNQm0TSdL8T/D5NXurTGm6ZdSSywuf7kRCnEmMjA+nrk0LqTxTqOneFLJPDNzjQ0LQsFYm4DukgPTj78YGOu9e5FV73f+vvOlfXLR5avLPmk5Sc+aMladuWPOrK7Wlo2dnZ2O003wH4b/ALZ8exReHI9T/se8torC1m1NrZVVy27MhYdhnnPTHeubg0Pwzo/hzWfF2u+HjdIusnS7PSY9QbyomCb2LTL8zgAYBB5x78aVjrutXzeKrnUvA639n4gNveyWslxLFkI6BQhQZPMsbHkfKQeh55y28VQ6HBf6DqPhayvfD+oyR6hDp5u5P3DMg2tHMDu+6QDnnjHrUxU/y6+nmc2FpZhNzjKcpP3LpT1aUYc6T59HzXd7Rvr7+pu+AvBGj/ELS/EE2jaWNLmW9tEtA908otYmz5vJI38AkZGegrg/Ho0WPxNc2egafNZWVofs4892MsrJw0jhvuknPygAD0rRj8bGz0nWtN0bSYtLh1G6triHyZ3Y2phOV2lsliSM5J61m+OfEQ8U66dafTobK6miQXXkt8s0oGDJj+EnjIrWEZqWux7eX4bH08dOdVv2T+FOV3H3Yb6u92n3s03rzXMKiiitj6M+kv2RbfboOrXGOTchfw2j/A17TrN9/ZulXN+bee5EEZk8qFdzvjsBXlf7Klv5fgCabH+uuCfyJFer6p9m/s64N5cG3t1jZpZRMYvLUDJbeCCuB3zXiV3epI/mTiqp7TOcTL++192n6HKX3xB0y0t7aSSBZmlge5cW9zHIBGr7coQf3jEg4VeflI4OAbJ8WyyX62tr4fu5/Nuri1hk82JVeSEsHzlshcKcHHUYwOtZV9J4StItPk0t57i7ub17WN4tRmidpHBmcTODuxhdw3A9VxgHNar3vhnTfFA0q58u0ubci9geSY4aS6kmVu/dgRzxlwBWR8+T6F4ii1S1vL+zgdohZwXkUTIEYiSLeATkjOMD296yofH1rFHpv27TWivLuzt7qeOOVCY45mKoVBOX5ViQOQB64B09Kn8H6Q8+n2d5aQmGGO3ljacthIgIwvJOduQp7gkZpmn6X4WjuLaGxvplmtZP7PQRajLuJjBkED4b5tqkkK2cAnsTkArS+MnZJTY6PvnGoQ2bwyXCJKN7ldzp1XhcjPUEH1rcv9WaHWbfSbXT5Lq4ki8+Uq6qsMe4Lkknkkk4AH8J6cZybyw8I+XNeXmoN++Y/wCkS6jJujNvIzEKxbKbH3Zxj0PpVzPh3Wr6zvYb4tdJviiaC6eJ2C7WeNwpBIHykq3r78gFB/HFtHZ/bX0q9FvPbPdWTK0ZNzGropIG75SfMQgNjIPOCCBNF4o/0g6ZHodx/aK3TQNarJHtAWJJS+7OMbZEHruOMY5qGx0/wVcXSWlrOlxJdW2+GEXcjhIHIkzGu7EaMUU8YB2gdgKZrlx4LSa6u7q6dJ0vUM0ttPKrrM2y3wGQj0VWUHAI5GRQBQ0XxlqMtppLf2et1dX8Nk0y4WLaZkmYnOTk/usYxx6mtAeMooba9m+wT3YslnuL6SNUTyYI55ogcFsscQvwOoQngkCp7fR/CP2S3t7VhEiNBawGO6kV1aFXaNA27IYKz57kE5zWX5ngS/u7m3WVDaxWxnuJ4711jmSedzscBh5is7MQDkHeQvBILA1P+EtijuzCui3ptxdT2kUkWxjJLFE8hCoDnBWNgD68Y71qeGtWi13TRfLFEoEhUKsyy7SAOpX7rDOCDggg1k3N74Jjhgml1K2iVp5r6JxdMpV2DxSSZByoG91J4Ck9iBTNNvPCWm3l40Oo3KT2160NwZrmZzLO0S8EEnzCEQY67QhIxyaQENh4k1M+ONS0VrUXdv8A2qYY33Kn2eJbK0lI6Zb55nbnnnHpjQ1Hxfp1hrI0u4t5lm+2pbFhjCq6IRMefub5Ejz13H05p19Z+GLW9bVriZLW4Zn1V5vtLpuEcUUTyHnGwIsQI+70JGeaxfiBN4VWx1zVbixi1S5XQ5/PRLsxl4Yk88Rgg5UtuU71GR8p7CgDG8ceO9TXwu+qaJM9ix850EkCFgv9j3F1HnduBIdY26DptORnPbeMfEtt4bgjkmtvOaSOWQAypEpEa7iNzEAsc8L357AmshbHwpr3hu/1DW9PhtLJL69gn33TqgEXnaeXLArtDRBhjtu9QGpnjGfS9YSx1OHXLRLa0klh2G6mgYTsqkHdEQ+VQMdnQq+44wDTAuDxjbWtzqA1GCaJLcSPnYBtKW0E7Rdcs5ErEcDOxhjgEyaT4ysdQ18aOtpKkpkkhLb0YrKi5dWUHIAww3HglfdScrV5vB+n6HI2p3cesXlm0Gozskp3z3CQxokpCnC71CcfdIJ4PNa+jz+Hk1nzFvVttTuf3stpHfyNF5jIGPyEhSxX5sbQcfNjvSANQ8ZafY+aktpctPBLPHLCgXeoiCkNyQMP5kGOf+Wq5xziax8SQyaummXOnS2l/JceRIhZWA/cmVW3A8ghSPXIPGOThpc+EZtQ1XWtW1fSpYdWg+zRiOQhDbxcs+7PLfvE3OuAAqc/LmtTS9L8K6rA50+7muXguRM9xHfymYSGPYCZN27BjOBztIOR60AXT4gtB4Yi11YY4459pRJpkiyWbHLMcZ/M8cZqB/FVi3hW014WzGK6lSNEkdFCOX2/M5O0AEfe57YySBVNZPA8nh6C1i1OCPT9LeJoZI710aEtlI2EgbcQ25lByQ2SOaq+JItDHw/ik02+RNGsbgTSqJpcybXb5PMU+YjCUqcjnK4PBNAFmHxzDJp327+yLryILNb67YSRkW8DNIquOfn4idvl/hHGcgGa68Z2FjHNc3NhcxabHLdRJdDaRJJbrI0qhAdw/wBTLgkc7D0yM42hJ4cvriTStZ1B7jUIZha5a7lUXUTqLiKNgWzIiiYoBJkttf1YVt2Gm+D9Wvrz7K8V82ZTNb/aXeJTLuWRxGTtG/5wWA5JfnJbIBN4d1W/vPEWp2F5p50+O3tbaZIWKMd0jTbjuUkHhFHsQevU4o8Z3V1omm3Gn2MsvmS6Wt3dFURENzJDldhYn7knbONy4JwcaOkXvg7SFuNQtdWVvO2W8txNeSTl/LDlVDOTnaC5OOnOelMTR/Ba3+n6dHJslVLY21ul5KEl8gB4SQG2yMoQEZySFycgcACaf4+0u+e6EMRWOKGSaOV541R1SQRncS2IySykBsZB9QQNvwxrMOvaV9vgjMYE0kLKXDAMjlTgjgg4yD6Ht0rE8LaVo+v+D9P1T7LeWsGrWtvfi0XUJilu7lZx5fIClXwQVA6dADiuj0fTLPSbQ2tkjrG0jytvlaRmdjuZizEkkkk9aALlFFFABXxr+0Ec/GDX/wDrpF/6JSvsqvjP4/nPxf1//rrH/wCikrswXxv0P0jww/5GlX/r2/8A0qJwtWtIsLjVNTttOtdpnuZFjj3HAyTgZNVals7mazvIbu2kMc8MiyRuOqsDkH869Csqjpy9k/es7X2v0ufuFTm5Hyb9PU9W+Gum3Wi6J4/0/UFVJbezVJCDlc+XMeD9CKqeNgZPgn4VaIF0EwDFeQDhxj881leJPibqutaFPpn9n2Vm91gXc8IIaYDHHtwAO/HFUfB/j7V/Dentp0cFpfWRfzEhuULCNs5yuD6849ea/NIZFnM6rzOrTj7b2kJ8nNo1Gn7N2lqldu6T6aPU+RjluYSm8ZOC9pzxly33tDlevS+6PUdSAT4jeA9Ok/11vZSs69x+5IH6oas+D7qPxJr32maRRqPh7ULq3YnrJbvvCfkQB/wE+teP2/jbVR44i8WXaxXN3HuCxHKxhShXaPQAMaZoPjLVNE8T3uvafHAJLxpDJDKCyEM27HBB4PQ152I4Ex88J7OLXtI0kk76c8p1HOPezjNq+2z6HJV4axMqHIrcyhZP+85Tcl6NSseh+DLjT7X4feLrjVLNr2zXVJPNgVypcZTAyOnJFeXeKr7SdQ1QXGi6UdMtvLCmEyF/mBOWyfw/Ktvwn8QNQ8P2l5aJp1heQ3dwbiRZ1Y/Mce+McDtWX4z8UXnim+huru1tLbyI/KjS3QqAuSeck+tfTZHk+NwObV6tSm+Sbupe0drcsVb2ezd1u9bHsZdgMRhsdUnOHuyd782myXw7N3W5hUUUV90fSBRRRQAUUUUAdxD8RLqHSDbQ6dGt556XAn80lPNURDeYyOSRF64G4kDOKz28b+J7q7D/AGhZJ5GUALApLHdAw4x1zbxfkfU1y9dB8PfFFx4O8U22u21pb3bRBlaKZRhlIwcHGVPuP5Eis3TildI8irleHoU5zo0VKerSfV9ru9r/AHHYEfF6G0gv5NB1Ux20DRoz2JJWMgDlMdgMcjp1zXMad431jStJ0/T9LEdo9nu3TbFZ5MyF9pJGQuT0zzjNeufBj4m+OvGPxKjs7x4JNKaKWS4hit1VbdQp2kN97720ck9a5nxYPAMX7QmsN4iEg0WNt7rbjKNcCNSysF5wW3A4/i9s1hGXvOMo+eh8xhsXKGKqYPHYWDcYe0tT97q1ytO15au3Q4u9bxrqtjB4lk0+/eyspGmjvVtm8tG3Ak78c4IHU0v/AAsTxX5/m/2go+WVdqxKoxJIJG6Yx8yrj0CgdOK+gPEviK18Ufs863q1hYCwsjE8VtAABtjSUKvA4HToOB05r5Tq6TVRPmWx6GQYinm9OqsTh4wdKbilo7dXr31d7HUx/EDxQixgX4Oy2Fod0YYPECmUYHggiNQeORnOcmsLVtQk1GaF3jSJYbeOCNEzgKi4zz3JyT7mqdFbKKWyPpaOCw9CXNTgk/JWCiiiqOkKKKKAPrz9my38j4W2RxgvI7fgTn+td14ksI9U0G90+af7Ok0LKZeP3f8AtHPBA64rmvghb/Z/hhoq4wWt1Y/UgVueOdPm1bwZrWmW0fmz3NjNFCm7bucoQoz25xXhVHebZ/Kmb1Pa4+vU7zk/vbM2w0R7jxD/AGhdatbz6haXyT3EcFuY0AFrJEiYLEg4mLbsnsMd6sajocOtPqd7b6gnl6jaW1urLHuC+TLK2c55z5mMcYx3zWN/wjt4b661SzsLu0ma/wBOe2VrnDJAjRCcEByv3BID1JAxzxVX/hHPEE1lezXC3hvItNhWwxekbblZ7hmPDYztaHk9uPUVJ55rXHgp7qGSwutSR9ODXjwRpAVlVrnzA2592GC+a+MKD90k5HNCx0vRPCXiG0vtY8UWUc7WjeZDOVh+0XUjkyXIBbgtyu3nA71Q8NXzL4vuNQeG+vXd79bJInjJuR5wPO6bIKKuxdyIACRkkjPbeJbO5vJdIa3j3i31GOaXkDagVwTz16ikI5WXQ4bubxFrlzcPYaaoE9jLMgKxFTHNNMFB5jZ4Y2xwTh+zA1rL4Y1RNR/tiPVrMam9080hNmxh2tCkW0J5mQQI1OSxyc8dMc/4m0jxVql7rRh0x4luLLULUbZVCTBoisHJlOScKfuIFJI9SX6vofiqWCCGf7ZcBJroXcttIM3Dv5ZhnRTMmwKoddu75WwQCMPTGdT4O8N/8I9CkZvBdMthaWZbythPkIV3dT13Zx296o3vhG8nu76aHU7e1inlWeOCKB/KMyTpMsjqZCC2UwxQJu3MTzjEPi2OYX3hqzuLbUNTQpMLiGGZY3mKxD5mG9VPPOM4zyOlZdtpvjD7boQurSYy2QtFluluAxZAP3wdjKMnkgjYd2Adx4AANi48KXc+oBbjWLYWcl6980KWxWVna3aJlDlyAvzFh8ueg9zSbwbcX6SW9zr1tJcWlvaW8fkWrR7PIk8xC4EmTuB5AK47YpNE8NXVlJ4TvLywurm6gtmS/drrzHjmdY/nYs/KgoR8ue2ARV7VdF1PUPEimZbhtMOqJLIq3JRWhFlKhBAYEr5pTK9zzjFIAPg1E028t3vLaBrzTp7F2jibaHmdjv8AndmJywyC3J7jOKbJ4fk1KHUfsOpWMkU2oGaOR7eXzLaZI/Jk2ukqEMCh5GOCw5zmmX+iahP4F02xvLO4vLizvoZXh88GRokn/vFgGPl+rfrVCbwzrEFjLcafb3MV9cXuptLi7x+5lW4MIxu2jLmE8cgnPHNAHQ674YbVrbRo7jUXMlhKhuJWjBN3GAN8bDIADsqk9emMViP8OA3h670n+2Dm5s720842+SqTQpDFxu58uOKMdfmIzxmota8Oa0t9YR2TaiLMWqDfBKJJYbneS8rF5kySNvPz/dYYw2Dd8J6Trtt4su7vVJL3BkuvnypgmjeXMQz5pOVTAA2Lt+YZ5yWIra5Hp9j4V1Pwnba1ZT6vdXlxPFAWUSB7i6ecJsLckCTpkbgucDNOvvDIvZv7am8QWJvXvyu+NHjgLbBb+VhJQ2/cn9/72RinXel6v/ZGp+HF0iaR7zUpbiPUhJH5SpJP5oc5bfvjBCgbTyi4OORLFpurBItEOlzCNNdk1A3vmR+SYjdPcAAbt+75gmNvXnpzQMbFpOhw+EdUaHXNNh0288mFbmPAgg8pY4AgJc5+aPABbIJxyesaR6PeeI5LC38V6VIn29r82S4NysojIILb/ughm+7nAIzisOTwd4h/sSXR1s1+xPAb7Z5yZ+2bfL8rGcbcYlz/AH66vxJoWo6lL4pjt1RF1HR4LW3d3wryKbjcpxyB+8UE46NxnFAFTS9J0jWNJtrHSvEFleCw0GXSHe3CuMSrEBJgNwP3JwO+evFb8GixQ3d8811lL+1htdgG0jy1cEg55JDH6YrG8Sf2lrOhxJHoOr2U1vMrrbkwNHKdjja4Wdd0YJHRlO7YR0OLOrabdXV74WvrjTHkezkJuI4ZwfILRYzlmG5VYDnk+x5pAUtL8MPqFlp99JrVvdxJDY/Y5ILUxq8MMqzAkFzlm2rzwB6Vr3PhwzaDrGmC8CtqM0syyeVkRF8EAjPzAEeoz7Vydl4T1qy8P6NY2kd5A50y0i1AJfEFZkmty2Dv4IQTDK8YGB2Fad1ouqQ68y2dnebVvrR7K6S6xDb2ieX50TKXyS22b+E58xefl+UA1f8AhG5pBdSXF9GZrrVLXUXKQkKDCkClACxOD5JOc8bu+Oavgvw7beGLyHT3vYLiYWRitCVl84wRFAdxaRl43R52hRk5x2HNax/wkdpoFsl3a39t9i02SzeZ7lNt1cyXFssQGJM4ba43NtwHOSuTh2haEurSKwhu2Wzi1OGcef5YiuZWtpI0UpK+VCDjDkKV/hIADEdBdeC2bTNIt7fUFWfTRKoZkkCSrJy2RHIrA5AOd3Y8c8Ng8IT22t6ffPrEa2GnzJJb2wjkVY1W3MAjXMhRVyS33S3OCT1NKz0vxJ/aNvLdW98199otJFvfta+TFbrFEJ4mXfyWZZuApBLq2ePloXOj+JNQ0Gw0690m+b7BpMcFx5l1Hi6njmgYlcPzlY3IZsfe5xSA7vwppX9g+FtJ0P7R9o/s6yhtPO2bPM8tAm7bk4zjOMnHrWnUVmFW0hVYnhURriNzlkGOhwTyPqaloGFFFFABXxl8ezn4u+IP+uyf+ikr7Nr4w+PBz8XPEH/Xdf8A0WtduB+N+h+leGH/ACM6v+B/+lROIooor0z9xCiiigAooooAKKKKACiiigAooooAKKKKACtjwf4b1XxXr0GjaPB5txLyzHhI0HV2PZRn+QHJArHre8D+LNY8G6tLqmhyRR3MsBgYyRhxsLKx4PuoqZXt7u5zY36x9Xn9Wt7S2l9r+Z7zrVpqXwv8I/8ACM+AfDer6prV2ga91aKwkdVOOoIBBI52rkhepyc5+dtb0/VtNv2h1qxvbO7ceYyXcTJIwJPzENycnPNehf8AC+PiF/z92H/gItcV418U6v4v1gatrUkUlyIlhBjjCDaCSOB9TWNGE4v3j5fhvLczwNSX1uEG56ympNyk+nRJJdEtEe2+Gv8Ak0m//wCuc/8A6Pr53rqrTx94itfA8vg2Ga3GkyhgyGEF/mbcfm69a5WrpQcXK/Vno5FllbA1MVKrb95UlNW7O2/mFFFFan0AUUUUAFFFSWsfnXUUP99wv5mgUpKKbZ9x/Dq3+y+B9It8Y2W4FS+PLi8tPBOt3enztBdwWE0sMiruKsqEjA9eKt+Ho/L0GwTp/o6fqoqPxZqUujeGNT1eG3FzJZWslwIi20NsUnGfwrwD+R6k3OTk+pyMWpana6vqOoWur295af2hptuwEQZZhMYY2YMGwMB8jHcc5zVzwD4k1bW9TmS9NmsflOz24kj862kWTaEKq5bGM5LAHcvvgW5PE1xb6gbD+y5JrqS8jtIrdGRRGxtmnOXJwRhDzjqQMGqq+PrOPThqN5pN1ZxT20dxb+Y8e6UNKkQDYbCnfInU4wc54IoJMe58T6paR3ssNlZw3NlJFZ6pciFV/fPNt8zLEADylVxuOB56E9CKdfeONRtrKwDXVmb3KySLGYninia5aJMMJMltqEsI921uvGAdXTtZt7DwPfaxpdjNcz/aj563E4YzSl1Qv5nRl27cY7ADAxgaS+JYxqC28mlzJBHdR2MlwHQrHO6KwUDOSuWVdw7npjmgQmhXmsX2j6tfTXUW8XN5b2kccH+qEM8sak5J3sdik9B7Vy0Hi7UoNDtZV1uxuJo9HgvIRIil9TnYuGgUhh8w2Ivy5IaQE+h6rWfFcOl3WpJNYXDW+mwJNcTh0Ay+diKCcliRjnAGRk1Rh8cWki2+3Tihe6e3aV5kWBXAjOFlPysWEo2jjJVx1FIZF8RdfvdJ1XT7O0u7G0kuYJXgkuDEAZFeNSCZGXC7Xz8uWPpxg1D4j1azke1iWJ21C9ubOwYqzbLhbkrlsnkeWxk2jAAhfHUCm+INW0a7e71DVrDVLSwkS80+WeKcAXS2vnM8ZUHcARHMQRgnkHHGdqTxU1tcx6ZJoVzHqLSxRx2oljI2yJKyPuBwB+4kB7jbwDxkAp+C/Eer6v4iuba7NmkKfaA9v5kYmgaOYIg2hy+CudxYDnaRwcVVu/FetRveWv8Ao0EmlyJBqFxJESiedcqsUvXAAg3SMM4G5ckAGpdc8bTDw7q11pOlTm+stOuLi4LMmLZo2miGcn5/3kMnA/hUnqQDoXF3H4a1pLOO1kngvYLnUb68mny48ryVJx3AVlGBjhR70wM208ZSQXnl3+o2DWAjvViv+Ejuni+zmPac4J/eTKQOpjJGMYq3q3iaW38JaHeSXS2t5qcMb+ZtjCBvK3tzI6qPpkk9h3GroWuf2lO1pNpc1lOttHdxRyMjbo3LBeVJAYFcEdsjBNc9B4y1aVNNvJNDLQz6Xc30tvHMhKiNocMGbHOHYAdz6UgDWNauLrw/4G1ie/t9Je+uYpZ5nH7uMyWM7EYYgfeIAyeuOvSqU3ju9A0tFuIDcvPAsiiNFjuopLtoFlTc+8hkQuNoYDIJJFdBa+NdMvPEKaNBbySB5BCZMrw5h83lM527SBu/vHGMc0/VvFtvp0uqPNp0xt9Mlit5LgugVpZRFsRcnuZVBJwB79gRzlx4z1W3hu4mu7Se4S7hjlmgMLW9vE7SAOH34ydgXEm0hjnDCq+m6pfTeLXvLo2r3FxaaNG7W8u6NlN5fqGBRiOQASMkAkjnFdHZ+NbS5ksoU05o/tczwtJLKiRb1YLhXPEhO4EAckZ7jFQeLfGDQ+CNRvtLSW2vDo2o3lpIVVhE9suASDkH5mBAwRxzTAyz4t8R2nh6x1KaS0upNR0mO+wsGxbXMsCM3LYKqk5c7iPuHkA8dV4M1iXUbEJfXdlLdM8rQ+RNG5khVgNxCMwyCwBwcZx0zis+TxlNbW8893pAiiXUJrOOVrhViAQsNzueEztwM8EkDNdVHb24nF0sMazeWI94HIXOdufTNIZ5nZ+KNT0u01H7DdW2q3CXmssdOVMzQCKad42Yht20kKuMDIkTHTnS0jxBr+pSWVrDqWnGO6vXiF1EIpm8sW5kIIjdlDbhxk/dI4zye/AGS2Bk96FVVHyqB9BQB57Y+Jr/AFO3Ed9qdjp7HSY5lgCBXvJHWTeU3NkKCowBkg5yTkVHYaz4hsdOsdP+32ssstrpbJM1sf3fnymNxjd82AoIyc5znNejFVJBKjI6cdKXA9KAPPD4k1S0tHutburW6sS2pW8kaWYyBbO6q5y2CSEOQcLz/DimeGfEGrahPFpVlc2UEK6nJa+ckEbfultY5uBGxTducrkEjA6ZFejYHpSBVUAKAAOmBQBxXw01a8u5bzT7z9wIJJmto35e4T7RIDMGzjaD8m3qMAn7yislPHGpXd3PHpl1bvHO1t9naaJCYfMvI4CGVHJ+7Jna21gRyB0HplIFUdFA5z0oA4C68Sarb38mk3mr2NmkM11GdQngAWVo0geOLG4AMwmfockRHAHJHTeA2aTwNoDyMzO2mWxZmOST5S8mtkqp6gHnPTvS0AFFFFABXnfi74QeFPEeuz6xdQMlzcYMxEkh3sBjP3wBxjgDtVFfjh4X/i03WB9I4z/7PUq/G3wketnrC/WCP/4uvYWSZlDakzzsJxfhMJJzw+K5G9LptafKxQPwD8IdvMH/AAKT/wCLpp+APhLtJIPxf/4utZfjR4PPWPU1+tuv/wAVUi/GTwWesl+v1tv/AK9DyrNF/wAu5fiemvEGp/0MJf8Agx/5mGfgB4V7Tyj/AL7/APi6Yf2f/C/a5l/8f/8Ai66Rfi/4IPW9ul+ts1Sr8WvAp66rKv1tZP8A4mpeXZmv+Xc/uZquP63/AEMX/wCDP+Ccof2fvDX/AD9Tf+Pf/FU0/s++HO15N+bf412K/FbwE3/McI+tpN/8RUq/E/wI3TX4/wAYJR/7LUPA5kv+Xc/uf+RquPcR0zD/AMqf8E4c/s9+H+17N+Z/xph/Z70Htfz/APfRr0BfiR4Hbp4htvxRx/SpV+IPgtuniKx/FiP6VLwuPW8JfczRcd4x7Y9/+Br/ADPOD+zzofbUJ/8Avr/61NP7POjdtSuP++//AK1emr468HN08Sab+M4FSr408It08TaR+N2g/rUujjVvGX3M1XHOPe2Of/gaPKj+zvpHbU7j/vv/AOxpp/Z30vtqlz/38H/xFeuL4s8Kt93xLox+l9F/8VUi+JPDrfd1/Sm+l5H/AI1Djilun9zNVxtmfTGP/wACR46f2ddN7atc/wDfwf8AxFNP7Oth21e5/wC/q/8AxuvaV1zRW+7rGnt9LlP8alXVNNb7uo2jfSZf8alyxC3uaLjTNnti396PDj+zrZ9tYn/7+D/43TT+zpb9tYl/7+D/AON17wt5aN926gb6SCpFkRvuurfQ1DrVluzVcZZz0xMvw/yPAT+zpH21h/8Av4P/AI3TT+zoO2sn/vv/AOwr6CopfWKvctcZZ3/0EP8AD/I+ej+zq3bWD/31/wDYU0/s6ydtY/Uf/E19D0U/rNXuUuM88/6CH9y/yPnY/s63HbWP5f4Uw/s7XXbWB+Q/wr6MryJ/2jvhVaeM9U8J6zrVxouo6beSWkhvrZlhd0baSsi7lC8cFttH1mr3H/rrnv8A0EP7o/5HHH9na97auP8AvkU0/s76h21df++R/jXQ+Mv2mPh/4U+IVj4d1CcXWj3thHdRa5p8y3UCszyKVZUycAIDldx5xt713Pi34qeB/Dnw6fx9ca5b3uh8LDNYsJjPI33Y0APLn0JGMHOADR9Zq9yv9d89/wCgh/dH/I8jP7O+p9tXX/vgf41JY/s/6ra31vdf2mkghlWTZsA3YOcZ3ViH9trwRk48H+IiO2Xh/wDiqT/htvwT/wBCf4h/77h/+Ko+s1e4pcb57KLi6+j/ALsf/kT6ls4/JtIYT1SNV/IU3ULO31CwuLC8jEttcxNDMhJG5GGCMjnoTXy5/wANt+Cf+hP8Q/8AfcP/AMVR/wANt+Cf+hP8Q/8AfcP/AMVWB8qfS1voGlw3MV0sMrzxTCZZZJ3djIImiDEknPyMw59c9eajk8MaHJaQ2rWZ8qC3+zxATOCib1cYIOQQyIQ2cgqMGvm3/htvwT/0J/iH/vuH/wCKrtfht+1R8LfGerwaRJPqGgX07BIhqkSJFI56KJEZlB9N23PTrQB7K+jWMmjSaTP9pntZQQ/nXMjyHJz98tuBB6YPHbFQR+G9JTUEvvKnaZHWTD3UjI0ioEWRkLbWfaANxBPAOcgVy/iD40/CnQdRbT9U8e6HFdKxV447jzShHUNsztPscV1nhrxFoPibTRqXh3WdP1azJ2+dZ3CyoD6EqTg+x5oAkutH026F8Li2Egv41jucs3zqoIHfgjJ5GDVW48M6Zc2IsbmTUp7f5t6SajOwkDAAq+X+ZcAcHI6+pzwfxl+Pnw++GKS2upaj/aWtKPl0uxIkmB7eYfuxjp945xyAabH+0B8M7PwTo/iDxJ4m03SrrULCG7fTI5zc3EBkQNsKRgtxnGSoz7UAdjpXg3TIBcNqEbXrz3N5KUkldoQtxLIxAjJ2g7H2kgc/N6nN+z8N6RazRzpDPLPHKsqyz3Uksm5UZF+Z2JICu+B0+YnGTmsb4S/EXw/8TvDU3iHw0l6LCK8e03XUQjZ2QKSwAJ+X5h1wevFdhQBgX3g/w/eRSxTWkwjnWVJ1jupYxMsrtI6vtYbgWdyAeBuIGAcVo6jpVjqF1b3N1EzS24dUKyMuVfG5GAOGU7VypyDgVeooAzdF0LTdHZ3so5t7xpEWmuJJWCJnagLkkKNx4HHNQ2vhrR7aMxxW8mzyZoArTyMEilKl0XJ+VcquAOmOMVsUUAZdnoGm2eofbbVbmGTA3Il1IInIQIC0e7ax2gDJBPA9BT7nRdMuIb6Ka3LLfyrNcYkYFpFVFVgQcqQI0wVxgqD15rRooAx5vDemzwwQ3EmoTxQsGCS6hOwchgw3gv8ANyBwcjt04qtJ4L8OyrdRy2c8kdzb3FrJG93MUWKc5lRF3YQMQPu4x2xXQ0UAY114Y0q4S7jb7akd3I0k8cV9NGjlhhvlVgADnkDqeeta8UaRRLHGoVEAVVHQAdBTqKACiiigAooooAKKKKACiiigAooooAKKKKAPiqiiiv3g/nQKKKKACiiigAoopGZVUszBVAySTwBQC1FopEdZEDowZSMgg5BFVtWvodN0+W8nPyoOB3Y9gKTkkuZ7GlKjUq1FSgrybsl5lqiuP0jxvBIRHqUHkn/npHkr+I6j9a6+N1kjWRDuVgGU+oNZUcRTrK8Gd+Z5NjcrmoYqHLfZ9H6PYWiiitjzAooooAKKKKAHrLIv3ZHX6GpVvbxfu3c6/SQ1XopOKe6KUpLZl1dV1Rfu6leL9J2/xqRdd1xfu6zqK/S5f/Gs6iodGm94r7i1XqraT+81l8TeI1+74g1ZfpeSf414T8Y/BdzqfiibXLTUYZbq+PmXMVzN+8L9N4JyTuwevcGvYK8u+OXhG+1cW2t6bF58tvH5M0Q+8UySpHrgk8e9eHn+CpTwUmqXM1rpo/lofQcN4+rTx8VKtyp3Wuq9Hdnld54R8R2uTJpU7j1ixJ/6Dms2V9QtrZtOme6ht2kEr27FlQuAQGKnjIDEZ68n1rTt9B8VRf6jT9Si/wB0MtR67ZeJIbWKXWkvvJVtsZuHLBSR0GTx0/SvzWth0ouUacl66r77I/VqOJbkoyqQl6aP7rs+p/DHxg/Zd0vw7YaY3woudReytY4ZLu48N2MkszKoBkdjISWYgkknvXsd6nwHtPgwvxYk+FehHQmt47gQr4ftPtO15BGBt+7nLD+LpXyV8GPjzbfDX4X654Ng8FrqFxrDTGfUDqXlEb4hGo2eUeFGT97kk9M1774h/wCUccX/AGCLX/0sjrhPQMc/Gz9l3H/JFn/8JWw/+LrifhF8UPgR4X0DUdI8WfDBtYSHU7h9MvZfD9pPO1kzbo1maRs71yR1YYwM8V9Q/AX4wN8Tvhfq/jNvDw0o6ZdT232UXnneZ5cMcu7fsXGfMxjBxjNfNfxF/bCk8X+A9c8LH4erZDVbGW0+0f2x5nlb1K7tvkjOM9MigDpj8cf2WVUM3wb2qf4j4WsMf+h039oL4UfDXxl8DIPit8K9Ii02UeXIkNrD5KXUbTCJo2i+6rq5PK/3SOcgj2gaB4F8U/Af4d+HviBCJtPv7TTIrWMzyQh7r7LmNdyEEZAYAZ5JA6kV41+2L4z1HwLoWj/BbwP4TuNI0ycQSWt1FlxcKkgZYoQMsW80KWLHcT2IbJADQP2Ufhr4e0fSLf4neNrq38Qaw4gt4ba7it4zOf8AlnEHRjIQSBnoSRxyK8g+OfgfxZ+zr4y+yeFvF2pxaXr1m4hureUwSvGrAPFJtOCykqdwxwwxjkV79H8RPAXxb0rQ/B/xx8Hax4S8RzPt0+5uraW2je4+VS1vMQGQk7cqw2g7QS3FfO/7V3wm1T4V+KdPhl1681vRtSSWTTp7tyZY9hXfG3bI3J8wwDnoMYoA8ntdJ1jUXMkGn3lwXOS4jYgk9y1a9t4F15wGuUtrJD/FPOo/lmo5NM8aTxKXi1aVCo25kZhjt3qOw8I+Ib69SF9PuIQx+aWZSqqPXJ6/SvTp4ZXS9lOT+79H+Z5NXFys37aEV9/6r8j6u+AXjrUvAPha18PaVbWl1YwK8jO5YedJI2S5wfwHsBXqK/HTV/4tDsT9JHFeHeF0jh0iG1ghEUNuiwpjuFUDJrUr9FocPZe6acqSv8/8z8vxPE2ZxqyUarS9F/kewr8ddQ/i8PWp+lww/pUq/He4/i8MxH6XhH/sleM0Vo+G8sf/AC6/F/5mS4qzZf8AL78I/wCR7Wvx4/veFvyv/wD7XUi/HeD+LwzKPpeA/wDsleIUVD4Yyz/n1+Mv8y1xbm6/5e/+Sx/yPdF+Oth/F4euR9LhT/SpV+OmkfxaHfD6SIa8GoqXwtln8j+9/wCZa4wzX/n4v/AV/ke/L8ctB/i0fUx9Nh/9mqRfjh4Z/i0zWB9I4z/7PXz7RUPhTLf5X97NFxlmn8y+5H0Ovxu8JnrY6yv1hj/+OVKvxp8HnrFqi/WBf/iq+c6Kh8JZf2f3lrjTM11j9x9IL8ZPBh6vqC/W3/8Ar1Kvxg8Enrd3a/W2avnfRdMvNX1COxsYt8r9+yjuxPYV23iD4bTW+nxzaTcNczon76J8Aue5T/A/nXyed1uFMkxtHA47EOFSptrol3k7e6m9E3p9zPcy/N+Isww88Rh6SlGG+m/ktdX6Hq6/FvwMeupzL9bWT/CpV+K/gM9dbZfraTf/ABFfMcsckUjRyoyOpwysMEH0IplfTLg/ASScZyt6r/I8n/XjMYuzhD7n/wDJH1GvxR8CN019Pxt5R/7JUq/ErwO3TxDb/jG4/wDZa+V6Kl8GYLpOX4f5FrjvH9acPuf+Z9Wr8Q/BTdPEVl+JI/pUi+PPBrdPEmnfjMBXydRUvgzC9Kkvw/yLXHmM604/j/mfWy+NfCLdPE2k/jdIP61Kvi7wo33fE2jH/t+j/wDiq+RKKh8F4fpVf3Itce4nrSj97Pr9fE3htvu+INJb6Xkf+NSrr2ht93WdOb6XSf418d0VD4KpdKr+7/glrj2t1or73/kFFFFfbnwAUUUUAFFFFABXG/EHW/LQ6TbP87DM7A9B2X8e/t9a7KsvWdB03VAWuIdk3aWPhv8A6/41zYqnUqUnGm9T2+HsXg8Hj4V8ZFuMdrd+ja62POtF1zUNJcfZ5d0WfmiflT/h+FWPFPiCTWjCqxmGGMZKbs5fuf8ACovE2itotykZuY5lkBZccMB7ismvnJ1K1NOjJ6dj9zwuCyzHVYZnRgnLW0rWv01XfzaubPg/Sv7U1dFkXNvF88voR2H4/wCNepivLvC/iGXRWePyElgkbLjo34H+leh6Rq1jqsPmWcwYgfMh4ZfqK9bK50lDlT957n5v4gYfMamKVapD9zFWi1qvO/Zt/oXqKKK9Y/OQooooAKKKKACiiigAooooAKR1V0KMAVIwQaWigD528dS+NdJ1ufT7u+vTHvPkSQLsWRCeCNgHOO1YT6FrU0f2vUs2sR/5bX0uzP0B+Y/gDX03qNjFeKNxKOOjCvDvG3w78Qx667Q3X9pQyHcks0uHUejZ9PbP4dK/O85yKrRbqR5qib2vt67tn6fkXEVHEJUpctKSWrtv6bJff8jzyZVSV0WRZFUkB1Bww9RkA/nXueoftC/a/wBnFfg9/wAIhs22kVt/af8AaWfuTLLu8ryu+3GN/fPtWH4W+HdnbOkupf6fc9olB8tT9Orfjx7V2Gv+D5r3w5eW1rb2kdzJEVjUqBg9uccV59DhnFVabqPR9t/6/E9PEcWYSjVjTWq2vt8/6sew/sJ/8myeL/8AsLX3/pFb18K16doun/Fbw1p9zo2ieJ9R0qxlkZp7Wz1WSKKRyArEqpAJIUAn0ArQ+GXhO902e7h1SG2JuDGIjkPjG7P06iuHC5Liq1ZU5RcU+rR34vPcJQourCak10T3/rc1fib+0JL4y+Dfh/4eweF30qXRjZsmpJqZdna3iMYIQRrtJJz944x3619CfDnXLD9pf4JJp99dw2Xj/wANSxzwXm0borpOYrkD+5Jtw49QeOFryU+F4f8Annaf9+h/hXnl34T8aeD/ABPPqHgnW7rSVuIyqz2d69vIEJBaMlSCVyAcfT0rux3DOKwsFOPveiODLuLMHi6jhP3PV7/gj6W1r9oL4Uahe2ll8X/BN9YeLPDN0WNvJZi4SC5XGWhcNkqSqkbhg/KecA189ftPfF9vjb4z0yPRdOlstJ02OSOwjunRZZHk2l3fnapOxAFyfu9ecVir4U8Q+Itcl1bxzrN1qc7x7GlmunmnfAwuXbJwB069MdKx9e+GutWd1tsdtzE3TeQjqPfPB+o/KvP/ALHxigqjpu3bqel/bmBdR0lUSdt3sYJ/4SnRZFi3apac4VQWCt9Oxr2D4W2+pXelNL4kvJjcTOPs8JjCsqAdWIHU+h9Pek+G3h6bTtNNnqN9cTXUjZVVbdFEoHQZ5+v+c9zp+mxWjmTcZJMYBIxivs8jyapSlGtKTt/K3t69/uPhOIM9p1oyoRir/wAyW/pfZfMtwRRwxCONdqjoKfRRX2KVj4ZtvVhRRRQAUUUUAFFFFABRRRQAVNZW73d5DaxsivK4RS7bVBJxyahoqKik4NQdnbR72fp1Kg0pJyV0e9+EfDtn4e08Qw4kuHwZ5iOXP9AOwrD8UfELT9NaS102P7bdKSpY8Rofc9T+H51ofDS81K+8LxS6j821ikMhPzSIOMn8cjPfFcz8XNO0NG+2x3UUGqNjdAoyZR6kD7p9z1r+L+HcpwmY8cVsDxLzYmo5tc0G3FyT+1yq6hbTRpQ2lonb97zTG1sLw9TxGU2pR5U7S0aT7X05vW/Nutd+D1rVLzWNQe+vmVpmwPlQKAB0HFUqKK/szDYajhKMaFCKjCKsklZJLZJH4NWrVK03UqO8nq292wooorczCiiigAooooAKKKKACiiigAooooAKKKKACmyv5cTybWfapO1Rkn2FOooGmr6nj+tXlzfanNcXSskhbGw/wAdF/CtLwfoK6xPK1wXS2jXBZeCWPQD+f5V1HxAsbR9HkvWgT7QhULIODjPf1/GrvgmOOPw1aGNQpcFmx3OTzXhU8D/tTjUd+vqfreM4s/4x+NbBw9m7qmv7tlfT5aI4/WvCGo2W6S1/0yEf3B84+q9/wrp/AmknT9K+0TJtuLnDEEcqvYf1/Guior0KWApUqntInxmY8X4/McD9Tr23V2tG0uj6b66W2Ciiiu0+WCiiigAooooAKKKKACiiigAooooAKjuIIbhNs0Ycds9qkopNJqzGm07oit7eC3UiGNUz19T+NS0UUJJKyBtt3ZWextHcu0ClmOSfU0sdjaRuHSFVYdDViip9nHexXtJ2tdhTJ4Yp02zIHXOcGn0VTV9yE2ndFdLGzRgy26Ajp3qWeGKdNksYdfen0UlCKVrFOcm7tkNta29vnyYwmep6mpqKKaSSshNtu7CiiimIKKKKACiiigAooooAKKKKACrGnRQTXsUd1OIIC37yQjO1e+B3OOg9ar0VnWhKpTlCMuVtWut15q+l15lQkoyUmr26dzude8fTG1XTfD0JsLONBGsh/wBYVAwMdl/U+4riJZHlkaSR2d2OWZjkk+pNNorxMg4YyzIKLpYCko3+KW8pPvKT1b/DtY9DMs3xeZTU8TO9tlsl5JbIKKKK9880KKKKACiiigAooooAKKKKAP/Z">
            <a:extLst>
              <a:ext uri="{FF2B5EF4-FFF2-40B4-BE49-F238E27FC236}">
                <a16:creationId xmlns:a16="http://schemas.microsoft.com/office/drawing/2014/main" id="{7949DF75-11D7-475B-B416-73F72A7187A8}"/>
              </a:ext>
            </a:extLst>
          </p:cNvPr>
          <p:cNvSpPr>
            <a:spLocks noChangeAspect="1" noChangeArrowheads="1"/>
          </p:cNvSpPr>
          <p:nvPr/>
        </p:nvSpPr>
        <p:spPr bwMode="auto">
          <a:xfrm>
            <a:off x="12039600" y="6705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Rectangle 4">
            <a:extLst>
              <a:ext uri="{FF2B5EF4-FFF2-40B4-BE49-F238E27FC236}">
                <a16:creationId xmlns:a16="http://schemas.microsoft.com/office/drawing/2014/main" id="{2B39BF03-9BD2-4FC9-A520-81A2329557DB}"/>
              </a:ext>
            </a:extLst>
          </p:cNvPr>
          <p:cNvSpPr/>
          <p:nvPr/>
        </p:nvSpPr>
        <p:spPr>
          <a:xfrm>
            <a:off x="11988258" y="6365558"/>
            <a:ext cx="407484" cy="984885"/>
          </a:xfrm>
          <a:prstGeom prst="rect">
            <a:avLst/>
          </a:prstGeom>
        </p:spPr>
        <p:txBody>
          <a:bodyPr wrap="none">
            <a:spAutoFit/>
          </a:bodyPr>
          <a:lstStyle/>
          <a:p>
            <a:r>
              <a:rPr lang="en-US" dirty="0"/>
              <a:t> </a:t>
            </a:r>
          </a:p>
        </p:txBody>
      </p:sp>
      <p:sp>
        <p:nvSpPr>
          <p:cNvPr id="6" name="AutoShape 4" descr="data:image/jpg;base64,/9j/4AAQSkZJRgABAQEAeAB4AAD/2wBDAAUDBAQEAwUEBAQFBQUGBwwIBwcHBw8LCwkMEQ8SEhEPERETFhwXExQaFRERGCEYGh0dHx8fExciJCIeJBweHx7/2wBDAQUFBQcGBw4ICA4eFBEUHh4eHh4eHh4eHh4eHh4eHh4eHh4eHh4eHh4eHh4eHh4eHh4eHh4eHh4eHh4eHh4eHh7/wAARCAKrAe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wmiiiv0M94KKKKACiiigAooooAKKKKACiiigAooooAKKKKACiiigAooooAKKKKACiiigAooooAKKKKACiiigAooooAKKKKACiiigAooooAKKKKACiiigAooooAKKKKACiiigAooooAKKKKACiiigAooooAKKtabp17qU3k2Vs8zd9o4H1PQVWdWR2R1KspwQRyDWca1OU3TUlzLdX1V9rrzLdOaiptaPqJRRRWhAUUV3vwW17wZoHiEXfizS5rlww+zXP+sjtz/eMeMk+/OOwzzXBmmNqYLCVMRSpSqyirqMbXfpf/gvsm9BpXZseAPgl4h8SaTLqeoTDR4niLWaTRkvM2PlJXqqe/X0HevOfEGj6joOr3Gk6ravbXdu210b9CD3B6g96+5dF1bTNasEv9JvoL21f7skLhhn0PofY81yfxd+Hen+OtI42W2r26n7JdY/8cf1U/oeR3B/BMi8X8ZHN5084hy0ZO1krOm/Pq1/NfXquz6JUVb3T43oq7rmlahomq3Gl6pavbXdu+2SNx09x6g9QRwRVKv6HpVYVYKpTd4vVNapp9Uc50dl4E8Y32mw6lZeHNRubSdd8UkMRcMPUY5rJ1fSNW0eZYdW0y90+VxuVLmBoiw9QGAyK+yfh9LBpPwo0K5uDshg0iGaUgdB5QZj/ADrzr9rnSxL4d0bWVX5ra6a3Yj+7Iu4Z/GP9a/G8h8UcTj8+jltejFU5TnBSV7+7e2+muifqbSpJRueO/Dr4d6946jv5NGkso1stgk+0yMm4vuwFwpz905zjqK19X+C/jnTI0lmtbJ4mmjhDpdLjdI6ovXB5ZgPxr1/9mexh0X4Vz61eMIo7ueW6eQj7sUY2/psc/jXU/Gy4ks/hjqt7D/rbcwTJ9UnjYfyrys08Ss3p8TSy3CKDpe0VNXi97qMtU11b9BqkuW7PEdP/AGe/GEyhrrUdHtQeq+a7sPyXH61rwfs46g3+u8VWyf7lmzfzYVsfDj40a74u+IGmaC2k6daWd0ZPMKl3kAWJ34OQOqjtXT/tEeKtb8J+ELK80G9+x3U1+sTSeUj5Ty3JGGBHUDmuLG8SceU83o5TVqQpVaqurKLSTbWrtL+V9xqNO1z51+KnguTwL4mXRnvvtwe2S4SbyfLyGLDG3J6FT3rT8AfCXxV4ws11G3jgsNPfOy4umI8zH91QCSPfge9SeDl1v4r/ABI0y18R3sl8kSlriTYqFYEO4r8oGMk7c+rV9DfFjxta/DvwpBNa2kUtzKwt7G2+6gCjknH8KjHA9QPevquIeLc8ytYTJMNy1cfUS5pfZW+qVoq7s27pJJbakRhF3l0Pnr4g/CDxR4P0xtVme11CwjI82W2LZizxllIHGe4z74rzuvtnwLrVv48+H1tqV3aIseoQSRXNvnK5BZHH0ODj2Ir4x1uzOm6zfaexJNrcSQkn/ZYj+lep4e8WY/OJYnA5pFKvQlZtaX1ae2l01utGmhVIJWaKlep+Dfgf4o8Q6Taas19p1jZ3Uayxb3Z5CjDIO1Rjp715ZX3B8Nl8r4c+G1PGNJts/wDfpajxP4qx/DuCozwLSlOTTbV9Er6dPzClBSep4Vq37O/iCC0aTTdcsL2VRnynjaLd7A8jP1xXkGtaXqGjalNpuqWktpdwnEkUgwR/iPQjg17p8IvjPr2seM7bRPEYtpre/cxwyxxBGikx8o44IJ49ckc1u/tUeG7W88HxeJEiVb3T5UjeQDloXONp+jFSPTJ9a8fKeLuIMozylk/EKjP21uWcbLV6LZJNX0asmt9t6cIuPNE888MfAXxdqlvFdahc2OlRSAMFkcyS4PQ7V4/8ezXUSfs3r5B8vxeTLjjdp/yk/wDfyvaNRu5rDwXc38G3zrfTmmj3DI3LGSM/iK+XrD43fEGDVI7u41SK6gDAvavbRqjL6ZVQw+ua+fyXP+OOK3WrZfiKdONN/DyrW97JXjN9OrRUowhuc/8AEPwHr3ge/S31aJHgmz5F1CSY5cdRnqD7H/69V/C3gnxV4ot2uNB0ae9gSQxtKrKqBwASMsQM4I/OvqP42WNrrvwi1SaWLBitlvYS4+aNlw34HGV/E1i/ssQ+X8MGf/nrqEz/APjqL/7LXrUfE/Hf6ryzJ04uvCoqbvfld1e9k106X3XYn2S5rHj1t8D/AIiTY8zSra3/AOul5Gf/AEEmsPx98PfEPgmC0m1sWgW7Zlj8mXecqATngeor2bxv8eJfD/ijUdDh8MpcfYp2h85r0jfjvt2cfma8s+LPxMuPH9tp8E2kRWAs3dwUmL7twA7gY6V7nDWa8bY/GUKuPw9OGGmrtxtezi3H7cnq7dCZKCWj1N3w38A/FOqWUF7eajpthDOiyKpZpJACMjIAx/49VnXv2e/EtnZtPpeq2OpSKM+SVMLt7LnIz9SK+grq4k0vwRLdQ4ElpppkTIyMpFkfyryX4G/F3WfEnigeHfEYt5XuUdrWeKPYQygsUIHBG0Eg9eO+ePg8HxtxnmNHE5lhZQdKg7yjyrbV6dWkld+8n2NHCCsmfPGoWd1p97NZX1vLbXMLFJIpFKsjDsQagr6H/az8N2v9n6b4qhjVLnzhZ3BUf6xSpZCfptI/Eegr54r9s4S4ihxFlVPHRjyt3TXaS0fy6ryZjOPK7G34M8K634u1caboloZpcbpHY7Y4l/vM3YfqewNesp+zjqhs9z+J7MXOP9WLZimf97Of/Ha9D/Zt0a10z4YWV5FGv2nUXeed8cnDlVGfQKBx6k+tcJqfxo8RRfFptMt0t/7Fi1H7EbcxDe6h9jPu6hupHboMV+Y5jxdxLnOb4rB5C4whhr3ckm5crs9092nypW03ZooRSTl1PIfG/hHXPB2r/wBm63bCN2G6KVDujmX1Vu/04I7isjT7O61C+hsbG3kubmZwkUUa7mdj2Ar63/aG0O11j4Y6hPMqifTgLqCTHKkHDD6FSR+XpXGfsqeEYYtMufGF3CGuJ3a3siw+5GOHYe5OV/4CfWvVy3xPjPheebYmC9rB8nKtFKbV1bsmtX2s7dBOl71jldM/Z88XXNiJrvUNLsp2GRA7s5HsxUED8M15z408K6z4Q1ltK1q3EU23fG6NuSVf7ynuP1r6P1n4wQ2nxatPB1rYxTWRuUs7m5LEMszHb8vbCkgHPv6cwftU6RDefD+DVfLH2jT7tNr45CP8rD8TsP4V5GQ8dcR0s3wuHzqEVTxSThZJNc3w9b72upa2dxyhGz5eh4r4O+FfirxZ4fXWtHWye3aRowsk+x8r14Ix+tclrmmXmi6vdaVfoqXVrIY5VVgwDDryOtfVf7NCBfhLYMP4p5yf+/hH9K+bfiqxb4l+JCf+gnOPycivquF+LMdmnEOPy6so+zotqNlrpK2rv+hMoJRTPUPDvwGsda8I6ZrS+JLi1kvLKO5dGtVkVSyBiB8w45rxXR9Nv9Y1KHTdLtZLu7mJEcUYyzYBJ/QE/hX2Z4NbyfhHozL1XQYD/wCQBXzf+zZD5nxd0x/+eUU7/wDkJl/9mrwOE+MM0q4XOMViqntFh7uCaSStzu2iTadktX6FTgrxSILT4M/Ea4Ab/hH/ACVPeW7hX9N2f0q3d/BDxzaafPfXEWnxxwRNK4+05O1Rk9B7V758X/iD/wAK/wBOsboaSNRa7laMKbjytmBnP3Wz+leT6x+0Jeahpd3Yf8IvBEtzA8Jb7YSVDKRn7vvXNk3FfHee0oYvCYal7GT30WidnpKpf8AcKcdGzz/wJ8N/FXjO1e80a1g+xpIYmuJplRQ4AJGOWPBHQV2zfs7+LBb7l1jRWlx9zfJj89n9K7n9kqTPgDUov7uqOfzii/wqp8QPjLq3hL4oXWhS6bZXGj2xiDlQwnKvGjkht23ILHjHb8aWZcW8WYziDFZXlKh+5u7NK7irdW93zLawKEFFNng3jDwrrvhPU/7P12xe2kYFo2yGSRfVWHB/mO+Km8E+Dtd8Y3VzbaDbxzy20YkkDyhOCcDBPFfV3xL8PWHj34dzR22yeR4Bd6bMB/Ht3IR7MOD7GvLf2P4c3XiW4I5RLZB+JkJ/9BFehhfErEYrhfFZioKOJoOKlFp8t5SSTte9nrpe6aYnStJLoeQeMPCPiDwjcwW/iCw+ySTqWiAmSTcAcE/KTj8a6XwD8Jtd8a+GzrWk6hpsSLO0JiuWdTlQD1VT6iul/a3mLeN9Kt88Jpof/vqVx/7LXcfsly7vh9qEX9zVHP4GKL/A10ZvxjmtLg6jnVPljWk1ey92zbWzbfbqCguflPnbxJ4fv9A8TXHh6+MRvIJFjYxsShLAEYOB2I7V2Xif4L+MfD+kXeq3b6ZNa2kZklaG4JO0egZRmrnxktR/w0LJGR8s93ZH80iB/ka92+PE32f4Sa/J6won/fUiL/Wss244zPDyyaNDlvilBzuusuRaa6bsFBe95HxrXQeFvBXinxRA8+g6NPewpJ5bSKVVA2AcZYgZwR+dc/X1P+ypD5fwznf/AJ66lK//AI5Gv/stfXcecS1+HMpeNw8VKXMopSvbW/Zp9O5NOPM7HkNt8D/iJNjzNKtrf/rpeRn/ANBJrE8e/DvxF4JtbW41sWgS6dkj8mXecgZOePevZ/HXx2k8O+KdR0OHwylx9imMXnNeld+O+3Zx+Zryz4sfE648f2VjbTaRFYC0kaQFJy+7cAMcgY6V85w1m3G2YYuhWx2Hpww01duNr2cbppc8nq7dCpKCWj1PPaKKdEjSSrGuNzMFGTgZPvX6o2krsySvoeh/C/UklsJdMbaJISZEwOWU9fyP8xS+IPBv9pa/9rhmSC3lG6fjLbvYe/8AjVnwh4UXSJFvbqYyXe0jahwiA9R711Nfz9m+fRwWdVsXlFTSa1dtLve199dU+/kfqGByx4jL6dDHR1jt3t0v8tPTzOH8W+E7SDQlm0uEiW1BZ+ctIvcn3HX868/rqvF/ibV5ry407Bsoo2KMiH5m+reh9q5Wv1nhGhmVHAL6/PmcnzLW7s9dXs+6tf1PiM9q4Spif9ljZLR6WV12QUUUV9SeKeifAnRfGWqeKBL4X1C40u3iI+23Y5iVf7pU8OT2U/XjrX107pBAZJpVVI13PI5AAAHJPYV84/Bj4x6X4f0q28Oa5pcdnaRcJeWiHqerSp1J9WHPtXuupw6R418H3dnbX0dzYajbtGJ7eTcBkdQR3B7H0wa/lfxS/tDEZ1GWYYf2VFPljNJO8b6tyW7tqotq23dvrpW5dD5e+PXjax8ZeK0bTLeIWVirQxXOzElxzyxPXbn7o9ye+B53V/xDpN5oWuXmj6hHsubSUxSDscdCPYjBHsRVCv6TyPAYTL8uo4bBu9KMVyu97p63v53v+RzSbb1Psu7Td8CZox0PhhlH/gLWH8Qs+L/2ejfopluJNPt7wYGSJF2l/wD2cV0VovnfBeJRzv8ADqj87auf/Zo1BNU+FMNlLtk+xXE1q6tzlSd4B9sSY/Cv5SwznhMNUzSmryw+Ji/k7v8AFxSOrd28hfiAg8HfAMaOpCzfY4dP4/ieTCyfmC5ra+Oa7vhN4gH/AE7g/k61w/7T+p77rwr4dRsme9FzKvoAQifnvf8AKu7+N3/JKPEP/Xr/AOzCt8Ph5w/sjF1fjr151G/+36cfzi38w7o+dP2cRn4waP7LcH/yA9ep/tcH/ijtIH/UQ/8AabV5Z+zicfGDR/dLj/0Q9ep/tcf8ifo//YQP/otq/TOJv+TjZf8A4F+dQyj/AA2Y37IemqZdf1hgNyrFbRn2OWb+SVhftX6o1148stLDZisbIHb6PIxJ/wDHQldr+yMyHwhrCDHmC/Bb6GNcfyNeY/tKRSR/FzUncELLDA6e48pR/MGpye2K8SsXOrvTg+X5RhH8m2D0pI6D4P8Axg0jwb4Sj0LUtLv7gpNJIJYChGGOcYYivLPGOo22r+LdX1azSSO3vb2a4jWQAMFdywBAJGefWuk+Hnwu8ReONIudT0mewhhgm8n/AEqR1LttBO3ap6Aj061zfi7Qb3wx4hutD1CSB7q2KiQwOWTLKGGCQOxFfe5Ng8gw2d4qWCn/ALTLWpG7fVNu3TVrbuRJy5VfYyq+4/CP7v4e6RjjbpMH6RLXw5X3R4OKL4J0YvjYNNg3Z6Y8ta/P/HB2wuD/AMUvyRdDdnzb+zt4H1PWfF9l4intpIdJ0+TzhM4IE0i/dVPXDYJ7DGO4r0r9qfxBbWPgmLw+JFN5qMyMYweViQ7ix/4EFA9efSofGvx48O6Tamz8J2/9qXAXakhQxW8fpwQGbHoAB7187eJNc1TxFrE2raxdvdXcx+Zm4AHZQOgA9BXVlWSZxxTn9LPc1o+wpUrckH8Ts7q+z31baV7JJW1ByUY8qPtLxAjt8PtQjRWdzpUoCqMknyjwK8O+DPwYvrm+ttf8XW7WtpEwkhsJBiSVhyDIP4V/2Tye4A6+9a3qDaJ4RvtU8oSmwsJLjyycbjHGWxnt0qnaaonjLwM1/wCGdUa0e+t2+z3IUM0EmMYYHPIPB/Tsa/Hsl4hzTKstr0sJ7lOtNRlU193R6abXTbvZuyfLqjZxTauecftMeOrOw8Py+ELCZZNRvQv2rY3+oiBBwfduBj0ye4zvfs0Lt+Etgf7085/8iEf0r5a8Uafqul+Ib6x1xZRqMUzC4MjFmZjzuyeuc5z3zmvqf9mz/kkWmf8AXWf/ANGtX6Fxtw7heH+CqGHw0+fmqxk5fzNwlqvKyVvLzM4ScpnF+LfgVrfiDxfq2strmn20N5dyTRrsd2CscgHgDOK8j+J/gu58C+Io9HubxLwyWy3CyohQEEsMYJPdTXefED4yeOdO8X6zpOn3lpbW9nfTQRFbVWbarlRktnJwK808X+K9e8WXsV54gvheTwx+XG3kpHhck4+QDPJPWvvOC8LxZCVGpmNam8NyK0V8Wy5fs/f7xnNw6bn2T43/AHfw91zHG3Sbj9Imrwj9mXwPqc3iWLxffW0lvp9pG/2VpAV8+RlK5Ud1ALc+uMd8fRt/Na22mXFxfMi2kULPOXGVEYXLEj0xmvF/Hvx90mzt3s/B9s19cbdq3cyFIY/dVOGb8cD61+J8GYjO8Tl2KynKsPzOu0pT+zGNmmm9rtN9b2vZNm8+VNNsg/a08QWq6TpnhiKRWunn+2TKDyiKrKufqWJ/4DXzrVrWNSvtX1KfUtSupLq7uH3yyyHJY/0HoOgFVa/pPhDh2PDuVU8Cpc0ldyfeT1dvLovJHNOXM7n0x+y/4zs7zw2vhG6nWO/smdrZWOPOiYljj1KknI9Me+KHxc+FerW/ig+OPBsSXUy3C3k9iy5bzVYMXQfxAkZK9c5xnOB5I3gbxpo3hz/hMJNPudOtraRGSVmMcy5PDhfvAZxycdRivZfgl8Y5NbvLfw34o2i/k+S1vVGBO3ZXA4DHsRwemAev5XnuUYvKcfiOIeHaka1NuSrU7qS7z23XV2fNH0vbWLTSjI4fxj8adY8QeCtQ8M6nosNre3G2OS4hdlChXBZTG2SCcY69zxXv3gm3i8M/DDTI5AAtlpizS/72ze/6k153+094K0+48Nv4vs7ZIdQtJEF06DHnRsQoLerAlefTPtj0nxWpu/hnq0dr8xm0aYRY75hOP518bxFjMpx+UYCOW0fY06tWTqRu3aaUFu+nLK62Vui1Limm7nxla6rMviaLXLndLMLwXcmDgs2/ef1r2H4m/Gbw/wCLvAGo6DDpWpW13c+UY2cI0YKyo5yQ2eintXhqgsQqgkngAd69O174I+LtG0G51m6vNINvbW7XEqrO+9VC5IwUxnt161+78R4Hh767g62ZTUKkJfutWtU4u1tnrYwi5Wdj2z9m3/kkWl/9dZ//AEa1cJ4t+BPiHXPF2raumsaXBBe3ks8anzC4VmJAI24zz613P7NRz8JNOHpNOP8AyI1ea/En4weNtF8bavo+n3FnDbWly0cX+jBm2jpknNfjWUwz6fFmZwyScIz558zntbn6aPr5Gz5eRcx7pBp76P8ADuPSpJFley0kW7OowGKQ7SR+VfOP7Li7viip/u2Mx/8AQR/WvorR7641X4ZWeo3bB7i80ZJpWAABd4QWOB05Jr54/ZY/5Ke3/YPm/wDQkqOE/axyDPlVfv219ffuE/iieyfG/wAAal49tdKt9PvbS0W0lkeVp93O4KBgAH0PpXjXj/4K6l4S8JXXiCXWre8S2Kb4o4GU4Zwuck9iw7V6v+0J4617wVa6O2hvbo140wlaWLeRtCYx/wB9GvCPEXxV8c69pdxpepawkllcrtlhW0hUMM56hcjkDvXveHGF4snl+FqYStTjhFJtxfxOPO+dfC9XrbVdCajhd33PYv2Rz/xRmrj/AKiP/tNK8r/aPGPi/q/ulv8A+iUr1b9khf8AiiNVb11Ij8ok/wAa8r/aISS4+M2qwQo0krC2RUUZJYwx4AHrzXdwy1/xEXMX05JfnTFL+Gj6D+AtzLdfCPQJZjllhkjH+6krov6KK5H9mi2jg1DxqYhhBqYjX6KZMfzrvPDdtD4G+F9rFebUXStOMlxg8bwpd8fVs/nXnX7JU5n0bxC8j7pmvEkf15U8/nmvzqUvrGWZ7jKP8KdSFu1nVcl9yt95r1ijhv2qpPM+JsS/889NiX/x+Q/1rv8A9kcn/hDNXHb+0f8A2mteeftSxunxQ3MpAewhZT6jLD+YNeofsp2jQfDa4uGXH2nUZHU+qhEX+atX3PEs4U/DfCx7qn9+/wCjM4/xGed/GYD/AIaIsveexz+a17B+0ScfB3Xff7OP/JiOvDvinfpeftDSSowKQahaQg+6CMN/48DXuP7RIz8HNd/7d/8A0ojrzc3pSpYrhmM97Uv/AEqmNbSPj6vrP9mRdvwotT/eupz/AOPY/pXyZX1t+zP/AMklsf8Ar4n/APRhr7Pxof8Axj0P+vkf/SZEUfiOP8Y/AzWvEPjHVtaOuafbQ3ly8sabHdgpPGeAM15J8UPBVz4E8QRaTc3iXhltluFlSMoCCzLjBJ6FTXe/EX4xeONM8Y6xpOn3lpbW9peSwxFbVWbarEDJbOTXmXi/xZr/AItu4bvxBfC8mhQxxt5Mce1c5x8ijPPrXdwVheLIOhUzCtTeG5FaK+L4Vy/Z+/3hTcOm5iUUUV+nGR1Nz421JtLhtLdVhlWMLJPnLMR3HpW94B8QJLpM8Oo3QD2vzmSVuShPcnrg8fiK84or5TMODctxWElhqcFTu+a6Wt7+fk2rbK+x7eFz/F0a6rTlzWVrPb+tjd8bapY6tqwuLKFlCrsaRuPMx0OO1YVFFfQYDBU8DhoYalflirK7u/6/pHl4nETxNWVWe710CiiiuswCt3wd4u8QeEr/AO16HqEluSR5kR+aKUejKeD9eo7EVhUVhisLRxdKVGvBSg901dP5Madjtvif4u03xx9j1ptP/s/XEUQXix/NFcKPuup6gjkEHPBXk4riaKKwy7LqGW4eOGw6ahHZN3suyb1sunZabA3d3PtfwYv2r4SaNH18zQoV/OACvB/2cvH2ieETq9l4hvWtbW68uSFxE8gDjIbhQTyCv5VxGlfEPxtpdnFZ2PiS+it4UEccRYOqKBgABgeMVy9fmmTeGrpYfMMHmFRSpYiUZLk0kuWUpdVZPVd+pq6mzXQ9P8eeJLbxn8ctNutOmNxYLd2lravtK7lDqScHBHzM1e+fHWQR/CXxAzdDbqv5yKP618dWF3cWF9BfWcrQ3NvIssUi9UdTkEfQiup1v4l+Ntb0O40XVdba6sbgKJI3giBO1gw+YKG6qO9aZ54fV8Ti8seCnFUcLypqTfM0pRbatGzbS8tQjUsnfqXf2fZPK+L+gt6vMv5wyD+tevftbr/xRGlN6akB/wCQnr5ssLy70+8jvLG6mtbmI5jmhco6H1BHIrS1zxX4k1yxjsdY1q9v7eOQSIlxKXw2CM5PPQmvWzjhCvjuJsJnVOolGkkmne7s5PTp9olTtFxPQP2ZfF1t4f8AFs+kahMsNpqyqiyMcKsyk7M+gIZh9dte0fFX4W6T48uLa9lvJtPvoE8vzo0Dh4852sDjoScHPc9a+Pq7rw98W/HuiWaWdtrbT26Dai3USylR6BmG7HtnFeRxZwLmWIzaOdZHXVKva0r7PS19pLayaatonuVCorcsj6esLXw/8M/ADIJDFp2nxGSSRyN8rnqfdmPAH0FfGviDVLnW9cvdXvGzPeTtM/oCxzgew6D6Vp+MPG3ifxa6f29qst1HGcxwgBI1PqFUAZ9zzXPV6fAnBdbIPbYrHVFUxFZ3k1ey62Tdm7vVuy6aaazUnzaLYK+4vCh8z4eaSR/FpMOPxhFfDtd1o/xc8faXYQafb60rWkESwxRSWsTBUUYAztz0HrWXiNwfjeJqFCODlFOnJt8zavdLayfYdOajucLUtpH513DD/fkVfzNRU6KR4pFkjYq6EMpHUEdDX6NNNxaW5mfbfxTfy/hr4lb/AKhdwv5xkf1r5t+AvxCbwdr/APZ+oSn+xL9wJsniB+glHt2b257CsK9+Jnjm90m50q88QT3FncxmKaOWONiynqNxXI/A1yNflXCfhy8vyjFZZmjjONZ392+llo9UrNPVbms6l2mj6m/aJ8Ap4m8P/wDCR6XGrapp8RZtv/LxAOSPcryR+I7itH9mht3wlsB/dnnH/kQn+tfOOpfEDxVf+ELTwtNqTjTbZPL2pw8q5+VXbqVA4A6cDOcCqeheMvFWhWotdI16/s7dSWEMcp2AnqdvSvLn4c5ziOG/7Gr4iL5KnNBu+kUpKzfne6VtNrvo/aLm5rH0TrHwJ8P6x4j1DWdQ1jU83t1JcNFDsQKXYtjJB9a86/aB+Heg+C9I0a60KKdRNNJFcPNKXLnapX2HRug71yU3xW+IUsJhbxReBSMZVUVvzC5rl9V1XU9WuBcapqN3fTAYD3EzSMB9WJr2OG+FeKsHjaNbMMwUqVPTkjezVmknpFab632JlODWiPtbx1+8+HmukfxaTcY/GFq+Ha7pvi54+k0ubTbjWluLWaFoHSS1izsZdpGQoPQ+tcLXX4c8H43hijiKWLlGXPJNcrb2T3ukFSalawUUUV+kGR9UfArxdYeOPA0nhfWzHPfWtubeeKQ83FvjaH9+PlPfIB71l6F8A4NK8b2msR680mm2lylzFAYf3pKsGVS2cYyBzjn0HWvnTTL+90u/ivtOuprS6hbdHLE5VlP1Fd9/wu74ifYjbf2tBu248/7JH5n8sZ/CvxrM+A89wOLxE+HsRGnRxHxwl0b35fdl3drWa21sjZVItLmR7D+094ks9N8AyaD5qm+1R0CxA/MsauGZz7ZUL759jWn8AvFlr4n8BWtjJKjahpsS2tzExySijCPjuCoHPqDXydq2pX+rX8l/qd5PeXUpy8szlmP4mn6Jq2p6JqCahpN9PZXSfdlhfaceh9R7HitZ+FFF8ORytVf3yk6nPbTmaSatvy2SXe6vboHtfeufTmlfAvw1p/jJNdW8uZbSKbz4bB1GxXByAW6lQegx2GSec0v2o/FsOneF08L2s4+26iytOqnlIFOefTcwA9wGryl/jZ8RWtPI/tmENjBlFpEH/wDQcfpXA6lfXmpX0t9qF1NdXUzbpJZXLMx9yaxyTgDPK+a0cfxBiVVVD4Em3qtr3jHrrfVtpXHKpG1oo+p/2X5N/wALIl/553ky/qD/AFrwP44J5fxX8Qr63Ib81U/1rF0PxX4l0OA2+j69qNjAWLmKG4ZU3HqducZ4FUNX1K+1fUZtR1K5e6u5iDJK/wB5iAAM/gBX0mQcG4jK+I8ZmsqkXCtzWSvdNyT16dGRKacUj7M+GRF58KdAQdG0mKL8owv9K+ff2XG2/FID1sZh/wCg/wCFefaf4h1/T41jsNc1O0RfurBdugH0ANQaRqupaRfC+0u/ubK6AIEsEhRsHqMivNy/w8r4LC5ph1WT+tfDo1y/Fvvf4lt2G6l2vI+wPil8PLHx8mnR32oXFmlk0jDyVBL79vr0+7XI3nwH8H2OgahJE+pXl6trKYXnnACybDtOEA6HHBzXitv8VfiFAm1PFF4R/tqjn82U1k654z8Wa4jx6r4h1K5if70TTsIz/wAAGF/SvCyngDi7AU6eEhmMYUYO6Uea+ru+kd239op1IPWx9D/soxeX8Nbl/wDnrqcrf+Q4x/SuqX4c6A3xEuPHF0Z7rUJCjRRyEeVCyoqhgMZJwoxk8dfTHyVoXi3xPoUH2fR9e1Gyg3FvKinYR5PU7emfwq3rHj7xpq9o1rqHiTUZoGGGjEuxWHoQuM/jVZr4aZ1ic4xONwuLjThXupWvzcjteO2uy6q4KrFJJo9W/aR+JNre2zeD9Aulmj3g6jPGcqcHIiU9+eWx6AeorjP2fvG1v4Q8XPFqUnl6ZqSrDO56ROD8jn2GSD6Bie1eb0V99guB8twuRSyRJuE0+Z9XJ/a9U0rdrJambm3LmPsf4m/DjRfiFFZXVxdy2txAv7q5t9rb4252nPUdwe2T61b1O80D4W/DtVVtlpYQmO2idvnuJTkge7MxJJA4yT0FfKPh/wAeeMNAtBZ6T4gvbe2H3YtwdF/3QwIH4Vma/r2ta/dC61rU7q/lUYUzSFto9FHQD6V+d0PCnNavssDjsapYOnK6ir3+7ZX16u13ZamvtVulqC6jcXXiUatdPvuJbwXErerF9xP519veJtEsPEWh3Oi6pG8lnchRIqsVJwwYcjpyBXwhWzH4s8VRxGKPxNrSRkYKLfSgH8N1fXcccD4jiCphauDrKjKhe2j/ALtrW2tykQny3ufUkvwi+G9lYy/8SWCJmQqJp7qRtpI4PzNiq/7NAZfhZbxNjdHdzqceu+vk+6ubm6l826uJZ5P70jlj+ZrY0Hxj4p0G2Fro+vX9nbhiwijlOwE9Tt6V8/j/AAzzbFZVUwdbMHWnKUJJz5rR5VJNL3pPXm8tilVSd7H0VrfwK8P614l1DWtQ1jU83ty87RQhECljnGSDXnf7QHw50HwXoekXmhRXC+bO8Nw80xcudoK+w6N0HeuQl+K3xCkhMTeKLwLjGVVFb8wua5fVtW1TVpxcarqV5fyjgPczNIwHsWJr0+G+FeKsHjaNXMMwUqVPTkjezVrJPSK0877ClODWiKdFFFfqhiFFFFABRRRQAUqI752KzfQZpK2/Cf8Arbj/AHV/rWdap7ODkepk2XrMcbTwrlbmvr6Jv9DH8mb/AJ5Sf98mjyZf+eT/APfJruKK4f7Qf8p+gf8AEOaf/QQ//Af+CcN5Un/PN/8Avk0eXJ/zzb8q7mij+0H/ACk/8Q5h/wBBD/8AAf8A7Y4bY/8Acb8qTa391vyruqKP7Qf8ov8AiHMf+gj/AMl/+2OF2t/dP5UmD6Gu7oo/tD+7+Iv+IcL/AKCf/JP/ALY4Siu7op/2h/d/EX/EOP8AqJ/8k/8AtjhKK7rA9BRtX+6Pyo/tD+7+Iv8AiHD/AOgn/wAk/wDtjhaK7nYv91fyo8tP7i/lR/aH938Rf8Q5l/0Ef+S//bHDUV3Hlx/881/Kjyov+eaf98ij+0F/KL/iHM/+ghf+A/8A2xw9Fdx5MX/PJP8AvkUnkw/88Y/++RT/ALQX8pP/ABDmp/0EL/wH/gnEUV2/kQf88Y/++RSfZ4P+eEX/AHwKP7QX8ov+Ic1f+f6/8B/4JxNFdt9mt/8An3i/74FJ9mtv+feL/vgUf2gv5Rf8Q6rf8/19z/zOKortfstr/wA+0P8A3wKPslr/AM+0P/fsUfX4/wAov+IdV/8An+vuf+ZxVFdp9jtP+fWD/v2KPsdn/wA+sH/fsU/r8ewv+IdYj/n8vuZxdFdn9is/+fSD/v2KPsNn/wA+kH/fsUfX49hf8Q7xP/P6P3M4yiuy+w2X/PrD/wB8Cj7BZf8APrD/AN8Cj6/HsL/iHeK/5/R+5nG0U6bi4lXAG2RlwPYkV6N+ztoui+IPHk2na5YRXtubCR0jkJADh0weCO2786zzfNaeV4CrjqkW4wXM0t7eV7H5/Km41HB9HY83or7OHwr+Hw/5lay/Nv8AGnD4X/D8f8yrp/8A3yf8a/KX435R/wBA9T/yX/5Iv2D7nxfRX2mPhl4BH/Mq6b/37/8Ar04fDXwEP+ZU0v8A781L8cMq/wCgep/5L/mHsH3PiqivtcfDjwGP+ZT0n/wHFOHw78Cj/mU9H/8AAVf8Kl+OGWf9A0/vj/mHsH3PiaivtsfD/wADj/mUtF/8A0/wpw8BeCB/zKOhf+AMf+FQ/HHLv+gWf3xD2D7nxFRX3APAvgkf8yhoH/gui/8AiacPBHgsdPCPh8f9w2H/AOJqX45YD/oFn96D2D7nw7RX3IPBng8dPCmhD/uHRf8AxNOHhDwmOnhfRB/24Rf/ABNS/HLBf9Akv/Al/kP2D7nwzRX3QPCfhYdPDWjD/txi/wDiacPC/hkdPDukD/tyj/wqX454T/oEl/4Ev8g9g+58K0V92Dw34dHTQNKH/bnH/hTx4f0EdND0wf8Abqn+FS/HPDf9Acv/AANf/Ih7B9z4Qor7xGh6IOmj6eP+3ZP8KcNG0gdNKsR/27p/hUvx0of9AT/8DX/yIewfc+DKK+9RpWljpptmP+2C/wCFOGnaeOlhaj/tiv8AhUPx1pf9AT/8Gf8A2gew8z4Ior75FjZDpZ24/wC2Yp4tbYdLeEf8AFS/HWH/AEAv/wAGf/aB7DzPgOivv4QwjpEg/wCAiodRjX+zrlQoGYXHT2NEfHROSX1H/wAqf/cw9h5nwPRTIWLRKx6kU+v39O6OcK3PCf3rk+y/1r9Ck8IeE0+74X0RfpYRD/2WvCv2tNN03TZPDSadp9pZ71ui/kQrHu/1WM4HPf8AOvn3m0cQvZqNrnu8E4lVM8oRt/N/6RI8JoooUFiFUEk8ACoP6ACivU4PhbpqG20m/wDEgt/EN3AZorURZQAA5BPfoecjocA4rB8KeAJtXbVjqOqwaTHpU3lXLyJuAIzk5yBgY9a+Yp8Y5PUp1Kqq+7C32ZapvlTjpeSctLxvqePDPsBKEp8+kbdHrd2TWmqb0ujiqK7uDwNpN14v03QtN8UwajHdpI8s8EQPlbVJxgMeuPWtHU/hrpLwXU+h+JPtK6dceTqSSQ/NAA2HYdM7QCcdDg4NFXjDKqU4QnNrmSesJqybcVf3dLtNK9vxQTz7BQlGMpNXV/hls20r6aXasrnmdFeqS/D7wXZ6Cut3fi64ksDJ5Yngt8qz8jAADHsayPD3w9tL7wxa+INU8UWmk2ty7JH5sWckMwxksvJ2k/Sop8Z5VKlKs5SUVLku4T1lq+VLlu2rO6tp13Jjn+CcHNtpJ8usZavXRaXb017HBUV3uifDn+3dU1W20fXrS4trBolS5KHbMXXJxgnGCMd6TwP8OZvEN/rFndX5sW02YQMwh8wM+WBGMjpt/Wt6vFmUUadSpUrWVNRctJXSnbl0tfW60tddbGs88wNOM5SqW5Um9Hdc1raWv1Xp1ODorvvDXw/tNQbXJdR10WVro9y8EsggzuCk/N146dOar+LfAsWm6Nba5omsRatpk8oi8xU2sjE4GeTnkY7EHHFVHirK5YpYVVHzNpfDK12uZLmta7WqVxrOsG63sebXRbO12rpXta9vM4mivS9U+GekaRuj1bxxYWt0I94gaEBmHOOrg849Kq+HPBXh5/Blt4o8Sa9cWVrcSNGqQwZKsGZQMgMTnaT0rBcY5VKgq9OUpRbUVaE7ycrtKK5ddE9tPwMv7ewTp+0jJtNpK0Zat3tbTXZ7Hn1FdT8QPCsPh1rG70+/+36ZqMRktpiuGwMZB/Aj0+nFctXuYDH0Mww8cRh3eMvJrZ2aaeqaaaaPSw2Jp4qkqtJ3T/4b8wooorsNwrvPhFpulyx+Ite1PT4tT/sXTWuYLObJjkkJwGcDqq9x71wddd8M38RWeoy6l4du4YLjfHZGOZVaO4M24+W4bjaRGxJP90fWoqfCzzM4jKWCmoy5XprdrqtLrVX2v0vc6bxJ4a1nxFqHhJZIPCaQaxcPDDNoMITgFd/mYAB2DPrjDVvfGDwpbx/2NrVr4Zh0a3t9YfTJolt1RbiLeDDKQOu5QwJPXiqv9oePvtmnz2w8P2v2SGQadHp9vGsUbXHkAnAI2lkuI2B5+90645eOPxl4e8L6uhuLO502RrWefMnnkFZMxuuPu/MCCTgHGOa51zXWqPkaEcTOdGUa0FyXSim9eeTT8rqLjbR3le1tzvvjTo2h6f4W8RTzaT4cg2X8Nto76RbBJoX4aRLgqAo+ToD6/So9Z+H3k/CeTSx4bRNQstJi1U6p9nAd5t7NNAX6nbGwwPVfauehh+Il5fardGPSrtNa2TXsUhVoRInksmR/Aw86I56Ybk8HGfaaj48f4jf2rFeWc+tXdqty8BkDReVKigKydB8jK2OwGe1TGMrWT21OfDYTFQoQp08TFum+f4nq0opLyjdSu3dO97a2XSaRpUGl2XhTQ9C0vwnLqOs6YmoT3uvRCQTu7AC3jyDgjONoGTj83eEdNsdN8A63c6lB4PttSt/E8tm9zqmnieEARjMcfylgNwJA6YzVHw+fiZounW+nxWOj3q2F0I7FLyGOaS2lZl4iZvun50bk9GGO+Et5/GWheH9Qmv8A+xLmyn1h7m/+12KToksixYkUHufMwEwCNrfgNN9RVadSpzQVWD5pJ3UruXvN9nbRpJWavojyW+fzL2eQCIBpGP7pdqcn+Edh6Coaua5BPa61fW10kSTxXMiSrEMIGDEEKOwz0qnXYtj9HpNOCa2sFFFFMs9H8Efs2yeLfD8HiBfGKWa3paXyf7OMhTJzjPmDPX0rvfAXwAb4e68viUeLf7S8qJojb/2d5W4Pxnd5jdOD0rvf2c5vO+FWnf7Dun5Gu315d2kXA9gfyIr5bifGYirlGLoOWnJNbL+Vn8wZhVqU8zq076KbX/kzONooor+Rj0grh/HvxDPg++zfeFdan0eJoFutWi8ryIjM4RcKXDvhiM7Rxkda7ivLPiL4X+IeveO7LULOPwvfeHtMKTWWn395PFuuQB++lVImDlTnYM4HXGenqZRSw9TEWxFuWz3dvuemva+nVp2sZ1XJR93c6Kw+IWk33xMm8CW1nqBu4LWS4kunhKQEoyqyKWwXI3jkDHvV/wAT+OfB/hi8Wz8QeJNN0y4ZEkEVxOEYoxZVYA9sq3Psao3nhfUJvjDp3jBZrYWFtos1g8ZZvNMjyo4IGMbcKe+c9qwfiB8PNV8ReLPEmr20unCLU/Bkmg2wmZg6XDSSOGbCnCfMvIJOR0rqpUMtqVqalJxjyJvXXmvZ6tdtdiHKok9Nbm1qXxK8Lf2BrmpaDrGk61No0e+4gjv0jUZOBmQ5VRn+LkVc1D4heCtN1VNJ1PxPpVnqLOkZtZblQ6u6qygjtkOpz05Fec+JfhD4g1DT9QtbK50iH7T4LtNBQNI6gXEUu5mOE+5jgHr7CrPi74Ua5rFp8RUt7jSVm8Tf2V9ieR3Hli1SMP5hCHGSjbcbuoziu2GAyZtJ1ml666umtdLWV5y2T921+pDqVu39a/8AAPTLnxV4ctkvXuNZs41sLlLW7LSY8mZ8bEb0J3Lge4rJ0r4l+CdR1nXNKg160S40Pcb0ySqqKiBd7hs42qWCk8YYEVwXi/4Y+NdQ1bxNbaXdaB/Y+t6xZ6qZbiWVZ0MJj3R7VQrz5eQ2fbHORP4i+F/ifVrb4h6Ct5pUOk+J7hb+1uvNk8+KdfJxG6BcbCYiCwYnB6ekUsuyrlXtK+rt1WnwX0tq1eem/ujdSrfSP9a/8A7xfiJ4GbQX11fFWlnTknFu0/njAlIyEx13EcgYzjnpWr/wkWhf8I1/wkv9rWn9jeT5/wBt8weV5f8Ae3V5FN8KtduPD9+bjRtLk1m7vra4M7eKL55UaGN0SdLhoiySKXwBtI25yeBXX6j4a8fSfBeDw7B4mhPixIYlm1He0aykSAuocKWXKZXftz3wCaxxGX5dFwVKrvNJ3a0i1q/dT2fX0st7ONSprddDq/D/AIn8P+INJm1bRdXtL+yhZlllhfcI2UZYMOoIGDg9iKrxeNfCcrwLH4h05muLFtRhAmHz2y5zKP8AZGDz7Guc+DngvWPCcviSfWZraVtXvkuo0jvJrpox5SqVeSYBnOQeT1HYdB5rc/APxMNEvrOy1rTIrj7c9rYSmST93pDrcq0LfJ9/FyxwMr8q81dHLsqnXqQnX5Yrl5Xve61vb+V7231B1KqimontD+PfBaahp+nv4m0tbrUY45bSJpwGlWQZjI/3v4c9e2anh8Y+FZvEz+GYfEGnSayhIazWcGTcBkrj+8ByV6gc4rzDX/g9qEvjnUb2zS0vNA1R7FpLWXV7q0Nt9mVVUeXEpSYAIrLuK4PHvUvhn4T6tpPj97+7NtqOkjXJ9Yt531e6SSF5Nxx9mC+UzgsVL7hlTyO1VLL8o9k5RrO/Le3u72WnyejW7tdX2F7Sre3L1O1+HHxC0nxh4e0K+YxafqGs28lzBpxn8yURo5Rm4A+XI64A5xVi68c6Rp2seILXWrqx02z0ZbUyXUt4hLGcMVDJ1Q5XAzndnjpXB/A34U+I/hvfWM8moadfx3Wnm21hXldmhkR2aE2zGMExkNhkbbz82SaueL/htq2qa/401L7HpGo2+uHTGtIJr+a1kia1SQM/mRoTG4ZlKkbs4OcU6+Dyn69VhTqXpfZd/wDp4k0r22je3M3dLm66EZ1eRNrX/gf5ndXfjTwzb+CLjxn/AGtby6HBC0puo3BVgpK7V9WLDaB13cda5W6+NHg6DUNCLahaLo+r2c9yNSkuAiQtEUHllccsS+ODxg9asWPg7xPc/A++8GeIdbivtbvNPurU3js0igyb9gZyoZ9oZQWKgnBOKzdG8C+J7jX/AAhq2vx6Gh0PR7rTporeeSXcXRER13RjqFbdnGM4Gazw+GyuPtPay5rSmlaVrpRfK17urcuu3eOo5Sq6WXb/AIJ2Gq+PPBelWWn3uoeJ9KtrbUU8yzle5XbMnHzqf7vIy3QZ610cbrIiyRsrowBVlOQR6ivnxPgl4otNL8OhbnT7+a00B9E1C0GrXVlFIjTNJuWSJCzqQ5DIygHA9K928P2CaVoOn6XGiolnaxW6qrlgAihcAtyenU81y5pg8Dh4R+q1XN3d9rWT081p30fQqlOcn7ysXqRhlSDyMUtFeMnZ3Njc8JaJov8Awjtkw0fTwfL6/Zk9fpWyml6an3NPtF+kKj+lVPCH/ItWX+4f5mtav7C5n3PkrsK+dP2w2/4mPhtPSG4P5mP/AAr6Lr5u/bAb/ifaAnpayn82H+FdGE/io+y4AV89o+kv/SWeFU6ESNKiwqzSFgECjJJ7YptOikeKVJY2KOjBlYHBBHQivWlezsf0O9tD26wvV8YajbXMUz6D440uApsnhBSVcHI2sOh3H3XcevWq3gVo5fCfjWTxQ0sYe9f7eYAN4P8AEF7dc1kWfxN0lZI9avPDKy+JIofJF2km1H4xuI9cex44yKyvCHj630y01e11nR/7UTVbgzz4l2Ak9RjB7+9fjcuHc0eGq06eGcYp0+Vc0OZcs+aapyvfkW8VPVN6Lc+BeVYx0ZwjRaS5LK8bq0ryUZX+HrHm2Zq/DgeHf+Fsaf8A8Iz9t+xi1k3fasb/ADNrZxjtjH61oeJNV0PwdaeJ7az1JNS1rXJ5fNSIfJbKzPwx6bhvbjrnsK5608daNZ+MNP1nT/C8WnW1pFJG0Nu67pdwwGJ2jkfj9a43XrxNR1y/1CNGRLm5kmVW6qGYkA/nXu0eHMRmGZRq4xTjS9nC6lKMnKUZyklJq+2ktLX0V9GelTymrisWp11JQ5Y3TabbjJtKTXyeh3+o/wDJvem4/wCgg2f++5K2tvhv/hTPh0eJnvVtPOZoxaY3GTMnXPbBNefzeKhL8PIfCZsSDFc+eLjzevLHG3H+161u6J8QNGg8J2Gg6x4XXU0siWQvONrMSxzjbxwxHeubH5FmPsbwpybWJnU9yUVLkalZpt2W68/IyxWW4v2fuwb/AH0p+60nytOzTbt19Tb+HN3ZWHhjxdf6T5/2O2uYp4PN+/sU7gDjvxXdNFbaR4m0+3tXBbW9TmvHI7qtscj/AL62n8a8fh8c2cNp4ltbfQY7SDWY1SOKCQBLchCvTaM5Jz2pmh/EC+h8RaRqmrxfbI9Ltmt4Y4/kJBXbknnJ6flXl5pwfmeOrYjEKDXMpaOSblejFRV07XjUjq9O60OLGZDjMTUq1eW109G02/3cbeV1Na/ed34YFgLT4jf2p5v2D+0Z/P8AK+/s3PnHvVTxutvJ4O8OP4WkgXw19tRXjCsJDJuPLFuTzuz7+vGOc0D4h2Onvr0V5oJvrbV72S4dWnC4ViTsI2nPX1rN8U+Op9YFhZ2mnQabpNjKssVnCeCwPUnA9+3c9a3w3DWa/wBqKq6bUVKMruUXCypKPw3b57/C9LGtHKMb9dU3BpJp6tcukFHbfmvs+h23xn/4Q3+2bg6q+pnWPsQEAhA8pThthOffrVvwlomn+IPhH4c0vUr1rWKW9kZdv3pWDzHYCehIB59q53W/iT4d1R3vLrwRb3N80fliSeYOFHOOqds+1c7feMBN4A0rw3b20tvcafdC4W5WTqcyHgYyDlx+VRhuHs4qZXhsGozpzp1IvmlKElG0Jq8Um7JNrTd307k0crx8sFRw/LKEoyTu3F2tGSuknsm15ln4uazJd61FocWnvp9jo6m3t4H+92+Y+xAXHXjnvXE11PjvxVD4pg0yeXT/ACtTgh8u7uQwxNzxx+v4kdAK5av0bhzDTwuW0qNSn7OUbpq99bu8r635n72uuup9XlNGVHCQpyhytbq99b6u/m9fmFFFFe2eiFXNO1S/0+OWOzuHhErIxK8EMpO1geoIyRkdiR3qnRQ0TOEZrlkro0o9e1uPb5erXqbQoXEzDG0IF/IRRgf7i+gr0Hw18M/ij4i0Pcsklnp9xGoVL66KeagO4fIMnGeeQOxryyux/wCE28f+If7L0G31rU5XjC29tDbSFHkOeNxXBY9sn0+prKopfZseNmmGxXJH6l7OPWTkr2S2aSt+L0L/AMSIPiJ4X1WBdeuLm1VoBDbPbTkwNGoQELzx9xCQcHIBx0rP8BeGfG3i/VJLrw/9oaaCLypLx5jGqLs2BN/+58u0dvavWP2lr9bL4ceGfDmq3KXeuhoZp2zknZEUdz3+Zm/HB9K1Pgt8RYPEHiSw8LaHocGjaTaaa8ssS8l5gUBwf7uWPJyx6k1z+1l7LmSPko55jY5F9coYePN7ycto8sett3zdF31eh4J4hu/FGi61f6RqGrXf2qGdVuNtyzAyRgBTn1AVQD7D0qmPEeuecZZNTuZdzbnWRyyuflzuU8EHYmQf7o9K2PjL/wAlT8R/9fz1yVdUEnFOx9tgIU6+FpVZQV5RTei6pElzNLc3MtxcSNJNK5eR26sxOST+NR0UVZ6KSSsgooooGfWX7Lsu/wCGEUf/ADzuJf1Y16Xqq7tNuR/0yY/pXkv7J82/wLeR/wDPO6P6816/drutZV9UYfpXzOa0/aUa0O6kvvTP5i4ij7POsR/18k/vdzg6KKK/kM9A8ovfjRBb6pLaQ+Dddu4F12bw+lzE8AWW+QttjUM4OGC53HAGeTwau/8AC2rU+DH1/wDsOS3uINUm0u7srzUrW18iaLO/MskgRhwB8pJOemOa0l+GGgKYyLzU/k8UN4nH7xP+Ppg2U+5/qvmPH3v9qqF18H9BkvIr621jXLK8h1i91eO4hli3JJdgCZAGjI2YAxxuH96vqfaZHKy5Grf4td9Hr101W34PmtX7mTqPx20OLQLDWLDQ9RvY7nR31iVGlihMMCS+Uw+ZvnffkbVzwM9xUrfFRdL1XxNJqVvqVwbVtJhs9Kjhi3i4u4iViRw3zknqWwBg4zXK+MfhHrVneaRp/hizu7vS9G0ySHSJvtNqZIbiSZpGMwnRgVB2YaNQ+AQSa7p/hTYatp9/ceI9Tv5Nc1ePTpr67tJFjEN3aR7Vmt/k+XLFj82Rz0FdtWnkVGCktYyv1vK3PFq66e5e7Vn083Cddv8Art/mdBf+LLnSfh7f+LNd8P3mmyWFvLPPp7TRSSbUz0ZGKnIGRz3rk5fjRY2una3d6n4X1jT30zTIdWihmeIvc2sr7EcbWIU56q3IrrrrwfDfeAr7wjq2tavqUN9BLBcXs8kf2krJnOCECDGcD5cDA61l618LPDesNfG+m1F1vdCi0OVRKoAgjcurj5c+ZuOc9OB8teRhJ5UuZYiN/e+zzfDeO131XNvrt1NZqr9kr+LvirpPhuTxEt1pl9MNCtLK6nMW0mRbmTy1CgnqDyc1jXnxsXT59Ti1PwLr9n/Y11bQ6szTW7LaJcFfJc7ZDvLbx8q5x3NX3+DOhXGn63bal4g8R6hNrUFrBeXNxcRGUrbyeZHtxHhegB4wQPUknU8RfDDQNcPir7Xeamn/AAk8tlJe+VIg8s2uzy/LyhwDsG7O7POMV1Up5HC0Zxctrv3l/wA+07ar/p41fqo9NCWq72/rf/gHJ2HxV1LSfGHiWz17Tb680a18RxaZFfwrCsVksqRiNWGQ7/OxJODgEc9BWnpXxs8Naj4z/wCEdhtpdr3c9lBc/aYCZJoVYtmEP5iIdrBXK4J9M1cvvhDoF54judXn1fXTDearHqt3p4uEFrPPGF2bl2btoKg43c9ycDFzRPhppei6/cajpur6vBZz3E10+mBoTbCWUEOQTH5gGWLBQ+Ae3arq1sjnBy5Hz8q2uleyXn71/wDt1rfXUSVdPfS5Y+GnjpvHHh99etPDeqWNg0KSWj3LRhrskNvCANxtK4y2Ac5HHNecfDj4peKpdM/tLX9N1LVr/XdUms9D0q3FpEgELS+bh9wICKoDGQ9RxkHNev8Agjw5Y+EfCmn+G9NluJbSwi8qJ7hlaQjJPzFQBnnsBXMf8Kn0KPw9pmlWWqazZT6VfT31jqMM0YuYZJmdpACU2lTvIwVPGPrWFDFZXGdeDprklJct021FKXW91d8vNbW10raFShVtF316/wBfeZ3/AAuSxuYNDTSPDGtalqOsi7SKwj8tZIZrZlWWOQswVcbid2cYHqQK6b4leM4vBWkw38tlHdCWQrtk1C3tAoCkk7pnUMeMALk81T8OfDHw9oN/4fvbGfUTNoa3giaWZWNw90QZZJTtyzEjIwVA9MYq1468Bab4t1fSNWudR1OwvNLEyQyWciKWjmULIh3q2MhRyMMOxFZTnlLxVNQi/Zrmve93rLlWj0VuXVa6u9xpVeV33MO1+LVrq0ui23hfwzq2uXep6WurPDG8MP2W2L7Mu0jgFtwI2qTnBNYXh/4r6pZeJdbsPEGk397py+MX0S21GFYVitQ4jEMTLkO/zFiWwcBhyelb9r8INF0/+x30XX/EWkXOl6f/AGaLi0uYxJcW28uI5MxkHDEkFQpGetX5vhjoMsF3C15qYW78SJ4jkIkTIuVKEIPk/wBX8g469fmrrVbJIc0YxvF978y97e97bbW/7euRy1nrc5cfGCy0Wyuxqck2o3s3iTUNMso5nt7JEW3OW3SO4QIoIAZjuYsBjJq9a/G/wzNpD6s1new2n9hS6xA8hT9+IpTDJAuDjzBIAOuDuBBxV+8+EXh6aItb6jq9pfLrF1rEF7FJEZYJrn/WooaMoYyONrKTx1qx4h+Fnh/xDZeHbbWrvUrxtCuPPimZ41e5y6u0cwCBSjMqkhQv3RjFEquRTceaL1bu1o7a2strP3V3XvaPQEq66nPy/FY6RqHia51Wy1WeOxuNJgTTUgiEls93CrbFbcPMO5ud2MHgcVc/4W/bpazQ3XhnUrXWotai0Y6dLPDxPJGZEYyhigQoCc568YNa+t/DDQNW1XWdRubzU0l1e+sL64EciBVkswBEFyhwpwN2ck9iK5X4r/DK71A3E2hwXd/DrGsRahrEAuIFlHlQFIxCJV8sruCllk3Z7e14d5LiJxhOPK2lq7pJqMLrdKzfPru3bVXCXtoptf1v/wAA734aeLE8beE4fEUOmz6fDNLLHHHNIrsfLcoWypIxuVh+Ge9dLXIfCPSvEWi+DY9P8SzRvPHPJ9ljUR7oLbP7qNzEqoWA6lQBz7V19fO5hClDFVI0bcqbtZ3Vumr39ToptuKvudT4O/5Fqz/3W/8AQjWvWP4M/wCRatP+B/8AobVsV/WkHeKZ8o9wr5p/a9b/AIqrRF9LFj+bn/CvpavmP9rtv+K20lfTTQfzlf8Awrrwn8VH23h6r55T9JfkeK0UUV65/QgUUUUAFFFFABRRRQAUUUUAFFFFABRRRQAUUUUAFFFFABRRRQAV9T/Db4a3vgHwzNrFtptvq3i+ePbGskoWK2z/AAhj6fxEcnoMDmvliuj/AOE98cf9Dfr3/gwl/wDiqxrU5TVos+b4kyrG5nShRw9RRjf3k7+8tLLSztvfvodL8UPAvxCt473xh4u8mXdIollFwrEbiFUBR0AyAAOlaX7KX/JTpf8AsGy/+hpXn2q+LPFGq2TWWp+ItVvbZyC0M927oSDkZBOOtUtI1XU9Huzd6TqF1YXBUoZbeVo22nqMg5xwKHTk6biwqZXjMTlNXA15QUpJpcqailZW012Oh+Mv/JU/Ef8A1/PXJVNfXV1fXct5e3EtzcSsWkllcs7n1JPJNQ1pFWSR7eCoPD4anRbu4xS+5WCiiiqOkKKKKAPpP9kOXPhzWIe4uwfw2ivcyMgj1r59/ZBm+TW4PdH/AJCvoKvFxK/eSR/NXGUOTPMQvO/3pM4AjBI9KSpbtdt1Kvo7D9air+O60PZ1JQ7No3TurhRRRWYwooooA8z+Pmq+IdLh8HroOvRaML/xHb2VxM8HmDa6uwz86gplOV/iyORjnlfEPxP8V6fr2rzw6jor2eh6tY6Y2lNbH7TqQnEe6ZG3/LneSgCkYHOcc+0a5o+k67YHT9b0uy1K0LBjBdwLLGWHQ7WBGRVZ/C3hl9VttWfw7pLahaIqW90bOPzYVUYUK2MqAOmOlfQ4HM8HSowp1qPM1fotbtPffa8b7x3WphOlNtuLPHofih4sHi4q+paJLYp45fw0dKW2IumgZsLPv3/wjHG3BwST2Evx81bVdF+KPhbWLG+u4rTSbGXUb23jkYJNAtxAku5RwcRSSHnpiu/8HfDnQvD+s6rrU1rZahql7q9zqUN5LZoJrUTEZiR+WwMHnIzk8V09/o+k6hMZr/S7G7kNu9sXnt1djC+N8eSPuNgZXocc11SzbAUMZCpRpXiotPRK91b9Xq9fuRCpVJQak9Twf4crP46+KXiV9b1DU5NI13SU1G0tor6WHyoFvJI4ShRgV3Rwoxwedxz1rC8Ptcab+z54Z1tdc1i0fxFrlvY69qT6lMzQWf2qZCyMzERcBVLLjrzX0pY6PpFjcJcWWl2NrNHbJaJJDbojLAnKRAgZCDJwvQelNi0PRItEOhxaPp6aUVKmxW2QQYJJI8vG3BJJPHU1cuJafPaMGoc0Hy30tBSVu1/hfrFXF9Wdt9dfxMTwtpmi+HvDWpx+Er/7Yil5VF1qkl1HHL5Ywpd3YovAJGf4ia8ks/ix4ytvD13Z6te2Vv4l/tTT9PnW604Jb6YLlnzPvSZlniwvynK4I5zmvc9H8O6Bo2mS6XpGiabp9jMWMttbWqRxSFhgllUAHIABz2qrZ+DPCFnpN1pNn4W0S30+8INzax2ESxTEdN6hcNj3rhwuZYSEqjxEHU5nFpu19Hrdu+66ddLu109JU5tLldjzLxX408X6Zqdp4dtvF3h0TQ6Hd6vPrE1iPJvGil2LboglwhA+8QzHjIA6VL4T8feNPFnivTLezGn6dp7eHbHXL2FrVpZn8xn3wxHcAA4AwxyRgcHNejz+C/B9xpdppc/hXQ5bCyYta2z2ETRQEnJKKVwpJ5OOtakOm6bDqDahDp9pHeNCsDXCQqJDEpyqFgM7QScDoM1c81wPsXGNBOeurUVq3vZeXTaO0dBKlO/xaHhHgX4m/E3xHpM2rW+m6ZLFe6ZdXFqLgQwQ21yjYiQMJy8inlW3qhDY5ANd18GPGs2vaNcxeI9Xj/tmG/NnJbT2a2ckcojVjEAJHWX+JgynlewxXUr4L8Hrc3t0vhXQxPfo0d5ILCLdcIxyyudvzAkAkHrUmn+E/C2nQ2sOn+G9ItIrOc3FskNnGghlI2mRQBwxHGRzTx2Z5diITjTo8l7WsldeTd36aWvu+wQp1ItXlc2qKKK+bOgKKKKACiiigDqPBf8AyLVr9ZP/AEY1bFY3gr/kXIPZ5P8A0Nq2a/r2g70ovyR8lLdhXlHxq+Fdx441uz1a21AwvDbC3aLywRgMzbskj+9jHtXq9YmveLfDug3i2eranHazvGJFRkY5UkgHgHuD+VXLExw655SUV3f/AAT0cpxeOwuJVTA39pZ7K7t10szwM/s9av21P/yGv/xdNP7PWtdtTH/fpP8A4uvbh8RvBX/Qft/++H/+Jpw+Ingv/oYLb/vl/wDCp/tuj/z+j98T6r/WXixdZ/8Agtf/ACJ4af2e9c7akP8Avyn/AMcpp/Z71/tqIP8A2xT/AOOV7qPiF4L/AOhgtfyb/ClHxA8G/wDQwWn6/wCFP+2qX/P6P3xH/rRxYvtS/wDBcf8A5A8HP7PviLtfKf8Atkn/AMcph/Z/8Sf8/i/9+1/+OV74PH3g3/oYbL/vo/4U4ePPB3/Qw2P/AH3T/tml/wA/o/eh/wCtfFa6y/8ABa/+RPn8/ADxL/z9p/37X/4umn4BeJ/+flP+/Y/+Kr6DHjrwf/0MVh/38pR448If9DFp/wD39FP+2af/AD9j96D/AFt4pXWX/gtf/InzwfgJ4o/5+I/+/Y/+Kpp+A3ir/ntH/wB8f/Xr6KHjfwj/ANDFpv8A3/FOHjXwj/0Memf+BC0/7Yp/8/Y/eh/64cULv/4LX/yJ84n4EeK/+ekf/fB/xpp+BPi3+9F/3wa+kR4z8J/9DHpf/gSv+NKPGPhP/oZNK/8AApP8af8Aa8P+fkfvQ/8AXLiZd/8AwBf5HzUfgX4u9Yv++G/wpp+BvjD0h/74f/CvpkeL/Cn/AEMmkf8AgYn+NKPF3hX/AKGXR/8AwNj/AMaf9rQ/5+R+9D/114lXT/yT/gHzGfgf4y/uw/8AfL//ABNMPwR8Z/8APOH/AL5k/wDia+oB4s8Lf9DLo3/gdH/8VSjxV4Y/6GPR/wDwNj/xp/2rH+dfeg/134jXT/yQ+XD8E/Gv/PGD/vmX/wCIpp+Cvjb/AJ4Qf98y/wDxFfU48T+Gj/zMOkf+Bsf+NKPEvhw/8zBpX/gZH/jT/tVfzr70P/XriLsv/AD5VPwX8bj/AJdYj/wGX/4imn4M+Nh/y5x/98y//EV9WjxH4eP/ADHtL/8AAuP/ABpR4h0D/oOaZ/4Fp/jT/tRfzr8B/wCvnEC+yv8AwA+Tj8HfGw/5c4/yk/8AiKafhB41H/Lin5P/APE19ajXtCP/ADGtN/8AApP8aUa5on/QY0//AMCU/wAaf9p/3kH+v+fr7K/8Bf8AmfI5+EfjUf8ALin/AI9/8TTD8JfGg/5h6/m3+FfXg1rR/wDoLWH/AIEJ/jSjWNJP/MUsf/Ahf8af9pf3kP8A4iFnq+xH/wABf+Z8gH4U+NB/zD1/76P+FNPwr8Zj/mGj/vr/AOtX2GNW0s9NSsv+/wCv+NKNU009NQtP+/y/40/7RfdD/wCIiZ4vsR/8Bf8AmfHB+F/jIf8AMNH/AH2Kafhj4yH/ADCx/wB/BX2UNS08/wDL/a/9/l/xpRf2P/P7bf8Af1f8af8AaEu6H/xEfOl/y7h/4C//AJI+Mj8NPGI/5hf/AJFX/Gmn4b+MB/zCf/Iyf419oi9sz0u4P+/gpRd2p6XMP/fYp/2hLyD/AIiTnK/5dw/8Bl/8keF/sx6BrXh/W9Vj1azNutxAvl/OrZIPPQ/SveqiFzb/APPeL/vsU4TQ/wDPaP8A76Fc86vtJczPi82zGvmmLni60UpSteydtEl1v27nEa88dpqkyTsIy7F1B7qSeao/brT/AJ7rXfXFrp11IJLi3tZ3AwGkRWOPTmoxpekf9A6x/wC/Cf4V+aV/DPLq9WVR1Zrmbf2evyCOZVIpLlRwv260/wCe60fbrT/nutd3/ZOlf9Ayy/78L/hR/ZOlf9Ayy/78L/hWX/ELMu/5/T/8l/yH/alTsjhPt1p/z3Wj7daf891ru/7J0r/oGWX/AH4X/Cj+ydK/6Bll/wB+F/wo/wCIWZd/z+n/AOS/5B/alTsjhPt1p/z3Wj7daf8APda7v+ydK/6Bll/34X/Cj+ydK/6Bll/34X/Cj/iFmXf8/p/+S/5B/alTsjhPt1p/z3Wj7daf891ru/7J0r/oGWX/AH4X/Cj+ydK/6Bll/wB+F/wo/wCIWZd/z+n/AOS/5B/alTsjhPt1p/z3Wj7daf8APda7v+ydK/6Bll/34X/Cj+ydK/6Bll/34X/Cj/iFmXf8/p/+S/5B/alTsjhPt1p/z3Wj7daf891ru/7J0r/oGWX/AH4X/Cj+ydK/6Bll/wB+F/wo/wCIWZd/z+n/AOS/5B/alTsjhPt1p/z3Wj7daf8APda7v+ydK/6Bll/34X/Cj+ydK/6Bll/34X/Cj/iFmXf8/p/+S/5B/alTsjhPt1p/z3Wj7daf891ru/7J0r/oGWX/AH4X/Cj+ydK/6Bll/wB+F/wo/wCIWZd/z+n/AOS/5B/alTsjhPt1p/z3Wj7daf8APda7v+ydK/6Bll/34X/Cj+ydK/6Bll/34X/Cj/iFmXf8/p/+S/5B/alTsjhPt1p/z3Wj7daf891ru/7J0r/oGWX/AH4X/Cj+ydK/6Bll/wB+F/wo/wCIWZd/z+n/AOS/5B/alTsjhPt1p/z3Wj7daf8APda7v+ydK/6Bll/34X/Cj+ydK/6Bll/34X/Cj/iFmXf8/p/+S/5B/alTsij4IYN4eiI5HmSY/wC+zW3TIIYbeIRQQxxRjoqKFA/AU+v0unBQgoroea3d3CvA/wBo5f8AisrFvXT1H/kST/GvfK8I/aQX/ip9Nb1ssfk7f418/wAVL/hOl6r8z6rgt2zWPo/yPLaKKK/LT9lCiiigAooooAKKKKACiiigAooooAKKKKACiiigAooooAKKKKACiiigAooooAKK7XwFbWVt4Y1zxFNY2l9dWbwQ28d0u6KIyNgyOvfHb6VrHwzfat4+8PwagmhyW9zF57PpUW2KSFGJJb5Rkn7ufpXp0ssqVKcJResraer5Vd+qPIq5xTpVZxkrKF7u/VRUnZejPNKK9a8QaCh8Z+EtVm0KHT4dQuRBc2RhUIrLJxlRx8yEfkar/E7TbNNDiVbHSDqFxqskVi+lQbF8lSVMchAALhiBjr+tbVMmqU4VJOXw+W+ia++6076HPSz+lUnSgo/H5p2s2n62s9e2p5bRXrvxC8JLa+C54rfR0t30T7P/AKYsQBvFZMSnI5OHweacdKaDV7fwn4esfDKOLGKRpdTh3yXrupZipwTgYPA6Vc8jqwqOEn26bt3VkvVPX7t0RDiKjUpKpBd+uiSs7t69JLT79meQUV6hpCWFl8MdMu2Ph+2uZZblWkv7Hznm2twFIUkEe/tXl9efisJ9XUHzX5kn6XSf6+R6mCxv1qVRKNlFtetm128vMKKKK4zuClDN/eP50lFADhJJ/wA9H/OlE83/AD2k/wC+jTKKd2LlXYlFzcf8/Ev/AH2aUXd0P+Xmb/v4ahop80u4uSPYnF7eDpd3H/fw04ahff8AP7c/9/W/xqtRT55dxezh2LQ1LUR/y/3X/f5v8aUapqY6ajd/9/m/xqpRR7Sfdi9lT/lRcGraqOmp3v8A3/b/ABpw1jVx/wAxS+/8CH/xqjRT9rU/mYvYU/5V9xfGtayP+Ytf/wDgS/8AjSjXdb/6DGo/+BL/AONZ9FP21T+Z/eL6vS/lX3GiNf10f8xrUv8AwKf/ABpw8Q6//wBBzU//AALf/Gsyin9Yq/zP7xfVqP8AIvuRqDxH4hH/ADHtU/8AAuT/ABpR4m8Rj/mYNW/8DJP8ayqytWvishtIThsfvGHbPYe9a0Z4itNQjJ/ezKtSw1KPNKC+5HR/8Jp4g+0rAniPVmYkgkXsmB+tWh4q8Uf9DJrH/gdJ/jXBW7+VMkgHCkHFa0mqQKvyK7n8q9HE4fEwcVSlJ/N7nFh54WabqQivkjqB4s8U/wDQy6z/AOB0n/xVEXjjxBb3UTXHijVdiuC6m9kPGeeM1w1xezzZ3OVX+6vAqrGwkUMuSD0966KGCxCtKpVfomzCtVwzTjCkvuR90aNef2hpVtfbQnnxiQAHOAat1neGIzD4b0yIjBW0iB+uwVo1+oI/EHuFeHftJL/xPNJb1tnH5N/9evca8T/aVX/iY6K3rFKPyK/414HFC/4TZ/L80fT8HO2bU/SX5M8iooqaxRJL6COT7jSKG+hPNflLdlc/Z5OyudVpvgkTWds19qsNleXa7ra3ZclhjPPP+f0rJ0vw1qF74hk0b5YpYSfOc8qijv75yMfWul8aNM3xL0pFyNjQCMD035/xrb1Mpbt4tvrfHn+THGSOqnyuv/j36V4H17ERine7mrrTZtpfr1Pl1mWKjFScrucbrT4W5JL5WfXqjktT8H29pLYzLrcD6fdOYzdlRtjYAn+9g52kdam1fwlo2m6SL6XXy/mxsbbbD8srAZA4J46VjvfarL4PSwaxzpsU+4XAjbhsngtnH8VbXjTH/CGeGR28rn/vla3bxCnCEqm7a0tsrvtudMpYuNSnCVXeTWltUk2r6aPo0V9H8Grc6fbXGo6pFYS3n/HpEy5L+meR14/MVU0rwndXfiW40O4uEtpbdC7Pt3AjIxgcdQwNbfxI8xfFmj29vkIkUfkgdj5hHH5CughKH4qTbMZGnDfj13D+mK53jq6p+05vii2tFpZ/1ucssxxSpOrzfFGUkrL3bNW/B9epx2oeD4RplzfaRrMGpC1BMyKu0qB17n3/ACNGn+DVm0u21C+1yzsI7hdyCXj+ZFb0iaeng7Vj4VkDvz9uabPmbOc47dM47Yz3o1eLQX8IeHxrlxdwoLcGIW4BLHauc5B9qFja+keZ/FbZc219v60BZhiWlDmfxW+Fc1uW+23p5HP6J4Vtb6XUpJdYRLOwfDTRpuDrydw54GB71D4g8OWltpC6xpGpC/svM8uQlNrIf8/TqK3fAUFtP4f8Q263Hk20jeWs0g+6pBAY/gaqeOZItD0qHwtY28qxEiaaeT/lsfb8R+gFaxxNZ4v2ak9GtLK1rK79TeGLryxvsVNuzWllblsm29N9e/4HE0UUV7h9GFFFFABRRRQAUUUUAFFFFABRRRQB1PgeXWrGKa60u7to0n3xTQ3KB4pY44zI5cEEYUY7Z5OPfpL2TxlJPcI8+mQyG1bT1W2iRY44y7B0BGNpBTqAfwrzuC/u4LV7WGd44nYsQvB5UqeeuCrEEd+9SrqurySYXUL13dicCViWYkk9+SST+derh8dGnSVO8vk9DxcTls6tZ1bR+au/66HSrN4n8PaNEFuLSW1g1KK4i/5aFZjGGR84+UFSODjPPHWtCKPxlpi6hL5mnTRR3hv5N+HRLlXkzsyOGzE49DgDPIzJp3w5+IGqaahuJ1t4CVdYLy5bPyjC5UA4wOMHGKwfHP8Awl+l63dRa9cXUMt2rEhJiYpIyzHC842gs3HbJ9a7ZxrYan7SpCpGPT8f+AefTnQxdV0qU6cpby632/4Jd0+HxUPE2uWlvdWk97PHLFqKs4ZNrt8/XgYPcdM1saTdeP7K0soo/wCzZJYB5NrLPCjzwJt5AYjOF5BHJ4Ixiue8IeF/F/iV7rUdLaZBJuWa6lmKCYk5Yburc8n9axbvUtatbya3k1S782K5d3Inb/W5+Z856k96yhiJUIKrJTSd7O++t/689TeeFhiakqMXTk4pXVrtaW/pdtDt7FPEmm6HpulltKltJbpraPz7RJQk0jkAKxz1xknjA9+K81rQh1vVophKuoXBYNuG5yw3ZyDg8ZB5HvzWfXn4vExrKKjfTTV37bHp4HCToSnKdve10Vur3+8KKKK4j0AooooAKKKKACiiigArpPhno9vrnjKzs72MPZqHluASQNiqTyR74H41zdd78KL7TdF07xFrV81vJLHZi3htXmCPPvPzAd+y8j1rvyynCeKgqnwrV32stX+R5ub1alPB1HSvzNWVt7vRW+81pfCWgTfFbRLG2sSNF1OyF2sPmv08tzjdnd1UHr3qhpWl6DH4Q8R6vPpEd1/ZurRiNDKykwmVVMe4HuCRnmtg+NPDq6h4M1yJUtvsKS2t1aIWdreJl2IckZYAZPfrWV4qvtC0XwVqWiaVrMOqz6vqH2hmiBxFCCGUMf72QOPc179SOEiqlSHK/ifT7UI8tk/719LaHzFKWNnKnSqc6vyLr9mpLmba6uNtb63VmzW1q08NzSeEbC18L2VsmutBNMyuxeNN6EoG6nIJGazk8O6G1z8QLeOwUJpcW6yy7Ewld2cEnJ6d81W1jxJp0D+A76CZLk6Xbxi6iQ/MhUrkfXANaniLVvDul6Z4qvtM1uHUbnxGVEMMakNChyX356feP5D3w5Tw9SUpy5fd/wAK0dN7d/efTrYUIYqlGEI8/vecnqqq37e4uu6v5lzUPh3onn+HP7Pt5MyXcMeoI0hIZDF5jHnoMKw/GrDeBPCd/wCMZ7aK2Npp76RDcQ7ZmG2SSRlVuSfQcdKg1jx9peni/jtbkXTXmiQRwNF8wiuAJFIPocMD+FHiPXtGez1dbXVrR3Ph21ghKTDLSLI5Krz94ZHHWu1rLVfljF2d2tOidkvW136o4IvNny805q6snr1cW2/S9lfszkPFGiQaZ8PtNeWzji1JNSuLa4kA+ZthPB9q4k9K9G+I3ijT/EXgfRDHLGNT84vfRAYIcJtLn/ewD+NedV8rmioxrpUXePLH8l+PfzPs8mlXlh266alzS0fq9vLt5GLbap5jwzN3XbKB2OetZkRdpp5HzlnJqO1Bjmlhbqpx+XFTB8yNGRggZHuK9nC4enG04nn1a05+7Ia3/H0noEb+YogLPukJO1j8o9qiuSfPCL9502j2yef0p5/eHyY+EXhiP5CvQtoYAf37bR/qgeT/AHj6fStbw3afbtesbXGVeZd3+6Dk/pms4lI05Kqo/ACur+GcIk8SW8nX5iF/75J/wpRklOCfVpfe0jLEXVCpJdIyf3Js+wdPXZYW6f3YlH6Cp6RF2oFHQDFLX3Z+QhXjH7S6/vtBb1W4H5eX/jXs9eO/tLr+60FvRrgfn5f+FeFxKr5ZV+X/AKUj6ThF2zej/wBvf+ks8Yooor8nP2w7qLxppcgt9Q1DSXm1i1j2Ryq2Eb3PPHU9jjNZXh/xXJZ6jfzajB9st9Qz9pjHHr0/AkYrmqK4ll9BRlG2j89uunbXU86OVYZRlHl0fm9Fe9l2110Ol8UeIrO+0yDSNIsWs7CJt5Vj8zN+vqe5qtreupqOgaZpot2jeyUqXLZDcAfh0rDorSGEpQUbLZ3+bNaeBo01FJfC29+r3b7nbWfjDS5Laym1bSpLnUbBcW8qMArEdC3PHbseeaz9C8VvZ+JrvW723a4kuYyhVG27clcYz2AXFczRWay+glJW303e29l21MlleGSlG2ktN3te9l2V9dDqtX8V27aXNpuiaWmnwXB/fvuy756j/OatQ+K9El0exstT0R7t7OIIhMnyk4AJ/QetcXRQ8vocqVnve93f79weV4ZxUbPR3vd3vtve+x09r4ks4NK1qyi09oRqDExKjArECMY7VBfeII9Q8Kw6ZfW7zXts4+z3Gfup6HufT8vTnn6KtYOknzW1vf8AC35GiwFBS5ktbp7vdK35b9wooorqO0KKKKACiiigAooooAKKKKACiiigApUZkYMrFWByCDgg0lS2VtLeXsFnAoaaeRY4wTjLMcD9TTSbdkKTSTb2OotNe8beK9csbKDVr6S6yqRCKQoq46uduPTJJrtP2g9Usl1DRNPZYry5tC01wjHAKnbhTjkbtp6dsV0+g+D7/wAG+F5E8O2ttfeILlQs11M4VI/93PUDsO55PpXkfjnwh4n0WI614gaOQ3U+xpBNvZnIJ5/BTX12LoYzBYGcKilKU7OTd2opbK/V9+nQ+GwWJwOPzGE6TjCFO6ilZSk2rN2Wy7dep638L/GX/CTazd2dnp8en6XZWqCCBQM5Jxk44A44ArwbxF/yMGo/9fcv/oZr0v8AZs/5DGr/APXun/oRrzTxF/yMGo/9fcv/AKGa5c0xFTE5bh6lR3bcvzOzJsLSwmbYmjRVoqMPyKNFFFfNH1wUUUUAFFFFABRRRQAUUUUAFdX8KdGtNa8YQw6hH5lnbxPczJ/fVBwPpkjPtXKV0fw31+Dw54pivryN5LR43guAn3tjDqPocH8K7MvdJYqm6vw3V/8Ag+Rw5nGtLB1VR+Kztbf5efY7aA2PjTw7baxNpFhZXNprkFsPs8QVXgd1ARh3xu/T3NTpp+mt4w+IFnHp9pHBDpbmGNYVCxMIxyoxgHOTx3rn9U8RaF4f0Sz0XwndzagF1JdRnuZYjGCUI2R4PJxgZOO3vxoa94x8Lraa9qWjG+bVdegWCWGVAEthjD/N3yPTPPpX0n1jD2TqSjzxs5PTX3ZLS2+6Wh8k8LirtUoSUJXUVr7vvQeqeqWknr6dToJvBuj6jpXhmGx02CO7iFhPeyIgBlhdW37vXlCc1bnutOg+ImgWun6HpAs9asUmcm0XcoAkYFSMAE5GeD0FcpP8RrWxhg/s1ZZ5H8Px2EmRs8qdM4bnqBuPSoZfF+hx+LfB+oRzyPbaXp6W9yREQVYKykAHr1HSun69goW9m0neN9trpf8ApN7nJ/Z2YT5vbRk48s7b7tN6/wDb1uUvQXkTSeKPGeqafY3L6TILHT4GgAi3GQgFlHUgMPwz7UyGTwXqfj6HUYYoREbOK8lEe1IYpU3GVWRx82QF4UZOSc96ytB8QeHrqz8RaBrlzcWmn6leG6t7qOIsUYPnlRzyAvb1rn/Hd9od5q8cfh2zWDT7aBIVfy9rzkdZG9z7+ledWxsYUo1E4yV7tP4nK8tfS1tfS2p61DL5zrzpSUou1k18KjyxsvXmvpve99CX4jW+k2uv+VpCL5RjEjSrcCRZi5LBsADZwR8vbA+p5qiivna9VVakppWv0PqcNRdGlGm3e3V9Tm/EFpJb3f2yJcxufmx2P/16qBo5wCrFXHTHUV1zKrKVYAg8EEda5rUrezF0wtYziMEyYPGR2H0r1cuxkv4djzMdhVF+0i9+hm3LT/aFVQrvgrlTjrz36HANSIzqoVt8Kjskef15qSPbPCQMK27PA6HsafFISdki7X9Ox9xXvqalFNHmEataq24sC3q+c/rXSeBtdg0XW7e9njea2VssI8bumMjPWsJ2C4znJ6ADOa6T4feGJvFHiO206VpLS3kZd8hX5tpYDgevPeiElKrCK+K6t69DHEuMaE3U+Gzv6PRn1j4N8X6D4us5LnQ7tpxFgTI0bI0ZOcA5Hsema3qy/C3h/SfDOkR6Xo9qtvbpye7SN3Zj3J/zxWpX3FPn5Vz7+R+T1/Ze0fsr8vS+4V5F+0qv/Ev0VvSWUfmF/wAK9drE8Y+GtP8AE2mi1vYUd4zuhds/IeMngjsMVxZrg5YzCToQdm7b+qZ35LjoYDHU8RUTajfbfVNHyjRXvR+EWm/3oP8Avl//AIqmn4Q6d/eg/wDH/wDGviP9TsZ/PH8f8j9E/wBfcB/z7n9y/wDkjweivdz8IdP/AL1v+cn+NIfhBYetv/31J/jS/wBTsb/PH73/AJD/ANfMv/kn9y/+SPCaK90PwfsP+nf/AL7k/wAaQ/B+y/6d/wDv5J/jS/1Ox388fvf/AMiP/XzLv5J/dH/5I8Mor3I/B+z9bf8A7+SU0/B619bf/v7JS/1Px380fvf+Q/8AXvLv5J/cv/kjw+ivbz8Hrf8AvW//AH9kpD8HYP71v/3+k/wpf6n47+aP3v8AyH/r1lv8s/uX/wAkeI0V7Yfg7F/et/8Av9J/hSH4Ox/37f8A7/v/APE0f6oY/vH73/kP/XrLf5Zfcv8AM8Uor2o/Bxf79v8A9/3/APiaafg4P78H/f8Af/4ml/qjj+8fvf8AkP8A15y3tL7l/meL0V7Ofg7/ALcP/f8Ab/4mkPwdP9+P/v8At/8AE0v9Ucf3j9//AAB/68ZZ2l9y/wAzxmivZD8HW/vp/wB/z/8AE0h+Drf31/7/AP8A9jS/1Sx/937/APgD/wBd8s/vfd/wTxyivYj8HZP73/kf/wCxpp+Dsn94/wDf8f8AxNH+qWYeX3/8Af8Arvln977v+CeP0V6+fg7L/eb/AL/j/wCJpD8HZv70n/f9f/iaX+qeYdl94/8AXbK+8vuPIaK9cPwdn/vS/wDf9P8A4mkPwduP703/AH/T/wCJpf6qZh2X3j/11yvu/uPJKdDJJDKk0MjxyIwZHQ4KkdCD2NesH4PXXrN/3/T/AApp+D13/wBNv+/8f+FL/VXMV0X3h/rplT3k/uOA/wCEs8U/9DLrP/gdL/8AFVV1LW9a1KFYNR1fULyJW3KlxcvIobGM4Ynnk/nXpB+D95/03/7/AEf+FIfg/fek/wD3+jrWXDubyVpO6/xGUOKsji+aKs/8J5ppuqalpju+m6hd2TOMO1vM0ZYeh2kZqrI7ySNJI7O7EszMckk9STXqZ+EGof3Z/wDv9HSH4Qaj/dn/AO/sf+NZvhjM2lGysvNGq4wyhSclJ3f91nllFepH4Q6l/dn/AO/sf+NNPwh1T+5P/wB/Iv8AGo/1WzL+RfejT/XLKf539zPL6K9PPwi1T+7P/wB9x/40h+Eeq/3Z/wDvqP8Axpf6r5l/IvvQ/wDXHKf+fj/8Bf8AkeY0V6YfhJq392f/AMc/+KpD8JdW/uz/AJJ/8VS/1XzL+T8V/mP/AFxyn/n4/wDwF/5HmlFelH4S6t6T/wDfK/8AxVN/4VNq/pP/AN8L/wDFUf6sZl/z7/Ff5j/1wyj/AJ+/+Sy/yPN6K9HPwn1j/pv/AN+l/wDiqb/wqjWP+m//AH5H/wAVS/1ZzP8A59/jH/Mf+t+Uf8/f/JZf5HnVFeiH4U6z/wBPH/fgf/FUh+FOs+tx/wCA/wD9lS/1ZzP/AJ9/jH/Mf+t2Uf8AP7/yWX+R55RXoJ+Fetetx/4Df/ZUh+Fmtf8ATx/4DH/4ql/q1mf/AD6/GP8AmH+t2T/8/v8AyWX+R5/RXfn4W636XH/gKf8AGmn4Xa3/AHbj/wABT/jS/wBW8z/59fjH/Mf+tmUf8/vwl/kcFRXeH4X65/duP/AVv8aQ/DHXP+edx/4CtR/q5mf/AD6/Ff5j/wBa8o/5/fhL/I4Siu5Pwy13/nncf+Ar0h+Gevf88rj/AMBXpf6u5l/z6/Ff5j/1qyn/AJ/L7pf5HnWsXX2WyZlP7x/lT6nvVfQbZVhaRhnPy89/WvQr74T6xdPE8kV0DE24YtXwfY8e1WB8NdcUYWGYD/r1cf0rpjkmYQouEaTu99V/mc74jyudZTlWVlto/wDI8qvtFmjkMti25f7hOCP8aoNLLC224gdD9MV7Gfhvr3/PKX/wHf8AwprfDjXcYMUn427/AOFbUcBm1JWdJv5r/Mxq5vk03eNdL5P/ACPL9FkkaTzYV3p91xkZFerfBSPf42gb0x/6ED/SqyfDbWYySlvtJ6kW7jP6V2Hwn8Kalo3iqKa7ifY2fm8tgBhWPOR9K68BluOeY061Wlypdfl6nBm2c5e8rq0KNZSk1ote68j2qiiiv0A/LQrzLx18ZtB8IeJ7nQL/AEvU5p7cIWkhCFCGQMMZYHvXptfJH7Tsfl/Fm7b/AJ6W0Df+OY/pXRhqcak7SPr+CsowubZhLD4pNx5W9HbVNf8ABPUB+0X4S76Nrn/fEX/xdOH7RXg7vpGvf9+ov/jlfL1Fd31Okfqf/EO8k/ll/wCBM+ox+0V4L76V4g/78Q//AB2nD9ojwT/0DfEA/wC3eH/47Xy1RR9Tpi/4h1kv8sv/AAI+px+0N4H/AOfDXh/27xf/ABynD9oTwN/z6a4P+3aP/wCOV8rUUfU6ZP8AxDnJe0v/AAL/AIB9Vj9oLwL/AM++tD/t2T/4unD9oDwH/wA89YH/AG7L/wDFV8pUUvqdMX/EOMm/vf8AgX/APq8fH7wF/wBRYf8AbqP/AIqnD4+eAf7+qD/t1/8Ar18nUUfU6ZP/ABDbJv7/AP4F/wAA+sx8evh//wA9tSH/AG6H/GnD48fD7/n61Af9ujV8lUUfUqYv+Ia5P3n/AOBL/I+tx8dvh5/z/Xo/7dHpw+Onw7/6CN2P+3N/8K+RqKPqVPzJ/wCIaZP/ADT+9f8AyJ9dj45fDn/oK3I/7c5P8KcPjh8OP+gxOP8Atyl/+Jr5Coo+pU/MX/EM8o/nn96/+RPr8fG74b/9ByUf9uU3/wATTx8bPhr/ANDA4/7cp/8A4ivj2il9Sp92L/iGWU/z1Pvj/wDIn2IPjV8NP+hjI/7cbj/4ilHxo+Gh/wCZlH/gFcf/ABuvjqij6lT7sn/iGOU/8/Kn3x/+QPscfGX4an/mZk/8BJ//AIinD4xfDc/8zNF/4DTf/EV8bUUfUYd2L/iGGVf8/Kn3x/8AkT7LHxf+HB/5meD/AL8S/wDxFPHxc+HJ/wCZotv+/Un/AMTXxjRS+ow7sn/iGGWf8/Z/fH/5E+0B8Wfh2f8AmabT/viT/wCJpw+K3w8P/M1WX5P/AIV8W0UfUYd2L/iF+W/8/Z/+S/8AyJ9qD4p/D0/8zVYfm3+FOHxQ+H5/5mvTv++z/hXxTRR9Rh3J/wCIX5f/AM/p/wDkv+R9sD4m+AD/AMzZpn/f2nD4leAT/wAzZpX/AH/FfEtFH1GHcX/EL8B/z+n+H+R9uD4j+Az/AMzbpH/gStOHxE8Cn/mbtG/8C0/xr4pu7G+tER7qzuLdZPuNLEyhvpkc0ya2uIYo5ZreWOOUZjZkIDj2PfrS+pQ7ma8MsvdrYiX/AJKfbY+IPgY/8zdon/gbH/jTh4+8Dn/mb9C/8D4/8a+JbixvbeNZbizuIY2+6zxlQfxNMW2uGtnuVt5WgQ4eQISqn0J6DqKPqUe4v+IY4Bq6xEvwPt8eO/BJ/wCZw0D/AMGMX/xVOHjjwWeni/w+f+4lD/8AFV8P2dpd3khis7We4cDJWKMuceuBT4dPv5pJI4bK5keM4kVImJQ+hwOOlH1KP8xMvDHAq98S/uR9vjxp4OPTxZoJ/wC4jF/8VTh4x8Inp4p0M/8AcQi/+Kr4XljkhkaKWNo5FOGVhgg+4ptH1GPcf/ELsK9sRL7kfdg8W+FT08TaKf8At/i/+Kpw8VeGD08R6Of+32P/ABr4Roo+oruL/iFuH/6CH/4Cv8z7wHibw2eniDST/wBvkf8AjTh4j8Pnpruln/t7j/xr4NopfUV/MT/xCyh/0Ev/AMBX+Z96DX9CPTWtNP8A29J/jThrminpq+nn/t5T/Gvgmij6iv5hf8Qso/8AQS//AAFf5n3wNY0k9NUsT/28L/jThqmmHpqNmf8Atuv+NfAtFH1FfzE/8Qrp/wDQS/8AwH/7Y+/RqOnnpfWp/wC2q/404Xtmel3bn/toK+AKKPqP94X/ABCuH/QU/wDwD/7Y/QEXVselxCf+BinCaE9JUP8AwIV+flFL6j/e/An/AIhWv+gr/wAk/wDtj9BQ6noyn8aWvz5oBI6UfUP734C/4hV/1F/+Sf8A25+g1Ffn2JJB0kYfjThcTjpNIP8AgRo+o/3vwJ/4hW/+gr/yT/7c/QKivz/F3djpdTj/ALaGu1+CetX1j8TNJlFxJICZEKyOSpBjYdM1M8FyxcrnFmHhrPB4WriPrN+SLlblteyvb4j7LooorhPzAK+VP2rY/L+J0Lf89NNib/x+Qf0r6rr5g/a5jx490ub+9par+Usn+NdWD/iH3fhzLlzqK7xl/meMUUU6EbpUX1YCvVbsrn9AM9e+I/grS9HtdF1bSbNIvIuoor5VYsDu24Ygk454/wCBCrGoeFtL1T4waiby2jj0rT7OO5mijXarHaMA47dSfXFauuanAvxWn8N6i2bDV7GKPBP3ZgWKMPfPH12+lWA6XPxG8XaMrBbi90qIRZOMkIQf/QxX8+0s1zOlhY+1qScvYSkp3d+SpOld37w99X6JI/LoY3GQornk7+zbUv7spQ/GPveisclef2H468Da3qNloNtpd9o58yIwKF3RYJw2AM/KG/EDHpVLxf4e0251zwbNpVjFbW+sxReYkS4XduUscfR+fpVnwvZXnhX4W+KbvWLeSzlvx9jhimXazHay5AP++3/fJNb/AMLZLHUfBGlapfSAN4bnuCxP9wxsf0DL/wB817eIxtTKfbYjBzlKhSqShFczl8dHa93dKra3Ztno1cRLBe0q4eTdKE3Fat/FT/G07fexfsHh/VPiL4kkutJtLi20ixjCxBAqlwCzHA79Rz6Vyul6j4f8X+L9D0uHwfZ6VAZ3aby2B85QhODhV9PWtP4Kahd3moeLtTRPMvJovPVcZy5LkDHfmn6TdeMr74ieGbzxVp4tUWWaO3PlhMkxnIxnPYdaz9lPAYjFYecveo0Uot1ZRal7BtuMFpNt6t9NyOSWGq1qUpa04JJ87TT9m27R2ld6+W5Y1PwTog+Ivh06Zp8cemzGf7TE2XTdAx3ZDE8E4GOlS63ofh2T4n+FYrfSLNLC+tZJHhWEKj/IzKSo49K0LnXILHwl4umdkF3p99eW8BJ+ZRO4II/4E3/jtJfxkfErwJHjlLCXPtiI149LHZi3etUlaFKtBPmfvWpyqKT87Thr5HBDE4pu9Sb92FSKd3raMpX9bSj9wy3tdD8Q6h4g0fUPCNjpum6b5ipqcMax7Spx1AHOPm644561zfh2Hw7oXwstPEl/4btdXuZ7posSnBI3MB1BH8PpXa3MuqarH4nsPF1hHbeHofM+z3ZOxioJ2kc/Nxgg+vHOaxPCt74gsfgxpE3hmz+1XxuZEKeVvwhkkycflz71WHxVVYX2al7rq0U4qrJQs6c2/wB5dtOT+NWXLZaDpVpqjy30c6aa53y2cJN+/e6b+0umhl/DJtF8Q+M9Y1FvDdjawxWavDaMiukbDAJHygZOPTvRPdweMvhtrer6roVhp0ljg2V1BHs3nugJ5POAe3zdMirvwyOsR+MPFF5r9qsWofYlkmjIAByMjgHHIFUPiPcTeJvh9p2taBIItItcJeadEoAt5B/FwOQM4+hBxya9epaeeRpw92N6CjU55SUPd5uVP7XtLcqctH11aO6VpZiox0V6SUuZtR0vZPrz7Xej9Wea+HbBdU1/T9Nkk8pLq5jhZ/7oZgM/XmvapNC8My3GueH5fCsNlpul2ob+1j/rN5QN97GTgHPU9ORyK8w+FWh2+v8AjO1tLm4aGOIGc7G2s5TBCqex7/QGvZvEekX3jzQ47eV9Q0BIrtlnglQHz4weDx17Eds568Gu/jzNVSzOjQlWcIRiuZpyXI3K6mlF3m7RlFKzSvd7nVxLjVDGU6bqOMUtXdrlbekrLWTsmrbK+p830Vd121trHWbuztJ5LiCGVkSR4zGzAHup5BqlX6xSqRq041I7NX7b+T2Pt4TU4qS2YUUUVoUFFFFABRRRQAUUUUAFFFFABXoP7P8ADbzfEJWeGKa8isriXT45QCrXKplOD+JHuM159W54N077deXUq3c1rLaQpNFJC21g7TxRA5/2fM3cf3eo61FRXi0edm1JVsFVpuXLzK1/XT/hz0PxBoXiXxP4P0i6v/Emu3t5ea5FYS6fqFs0aQXDxsWZcn7q9OAB16YrpPi3pttq/gnWLHT9S0m8TwzNDJYW9pciSeC2WNYZUkGPl+Zd/fpXM6hb63JsvJPiLrV+1kks0QlkaMxuILwqynzW+bdbMOg4kXnkgZU/hK50v+3J9M8WXrvHa3S3JigKfaAjsJEdhJt2Ntz8xy3QKTweZLVa7HxUKadWlJ1lFwd4pQaWsldfCre6rXtezZ6n46vtvh3xLbw393qkqeHbdX0ZlAit1dR/pS5yWK9TgDHGfUUvCPh+G38DaX4HudV0e2bWtLnnu7Sa4C3LXM2xrd1jxzsEYHX19K4LSPDWtXg03XH8Z6lbXd7ahfMKO0rRGKQ+XEQ+6XAjwV4xuXrnFZGoaXeyeMtJjPi68utZutzRXkispjdGZIAHZ9wLMmOQuwEdeQJVNW5Uzno5VSVJ4aniEuV8zfK/ijFpdErJpu+97btJnbeH4tS034aeGLXR7vVNIiutQvI9eu9NtzJcRTo2IUbaQQMcdfetbw9a3Ph9vifbXesa/eXEFxp/mX2moPtshZmOVBOP4sHn7ua5C30PWdHOq3+mfEa9SRrcX0jWolLXG/zSHk2sSOYzuY52l1z1qxLomsaLHr1xZ+PdVOpZhmkmillie8AS6yFBb99nylKvu+6WwCeC2k76/wBXKxFGnV9ovaq02n8Ert+0hPVuN7Je7u1a2mh5l4pmefxHqEzyahKXnY778YuGGeDIP72OtZtbHjSOSPxNeiW6ubt3ZZDLcyb5TvUNh27sM4J9RWPXZHZH6LhGnQg1tZfkFFFFM3CiiigAooooAKKKKACiiigAooooAKKKKACiiigAroPhxJ5XjfSn/wCm2PzUiufrX8FP5fi7SW/6e41/NgP61FT4Gefm8OfAV494S/Jn3eDkAjoaKis232kLesan9Klrwj+VAr5s/a/jx4j0Kb+9aSL+T/8A16+k6+eP2xI8XHhmb+8l0v5GL/GunCfxUfZcAS5c9orupf8ApLZ4BQCQQRwR0oor1z+iTrda0nx9qDrr2padqjyRIpE5hKugXkHAAIx1zisuwufE2qa2NSsX1O91OPB86EPJKMDAyRk9OK9m8T+INT0z4jeFbSC5k+yXsKRzwfwsWYrux6jg59qi8H6a1h4w8f2+jhUmVIzbAYAV5EdwB2ADGvyShxfUpZfKrWw1Nfu1KFtIqLqKm4y00s2npo10PhqefThhXOpSgvdvG23K5qDT7dHpozyrxvdeM7r7NJ4rGoKvIgFxF5S5HXCgAZ5HOM1E2m+L9H8Py3BttUs9KuwBL95Y3B4G4eh9/Wu7sdE8W33xA0Gw8a3Au4V8y6RSysuEGSDgY5YICPSn33j+1ur3xjpWuXT/AGOeN7fT4xEWClQ654HGTtPPevShnleMKWFwWHpVIxSnNU7uPK6nKvZpL4lZyd1ZWZ2RzGoowo4elCaSUpcu1nKy5dN92/Q4PwnF4ytw134attWVZRhpbWFyr4PQkDBwc1Nf6h46m1bddzay97YMGwVcm3Zl4OBwpI/MV6XoVr4nl+D+gw+E5hBdmV2lcsq/uy0hP3vcrTfhld6lp3/CVXuuS+bfw3lvHdyEg5CnaTxx90nFcOJ4ni5YrFewozlTk4KP/Lx++qactNItN/gtjmrZwr163sqcnF8qX237yjrps0eSQafr3iS+u7mCzu9RuQ2+4ZIyzZPc4+hrXtJfH2taqlxajVbi90/dAJUQq0HUFCQBg9eDzXsPhPTF8N+INUJjCNrOsskIx/yzELy5HtncKxfBkOoTw/EG00qUxXranMtu4bbtcs2Dnt0rHEcbQrKrKnQp8lONPkctkqjUJX7JO6drXS1M6vEUaim4048sVHlb7StF/JarTseX+MbjxoDHaeJ5dUCnmOO4LBGI7jsT71f0X/hZOnacINMt9et7NASFW3cIoPJIyPqa7T4htdad4Q0Lw3r1xJqerT3iSG5MZ2IobkByPmODj1xyccVr/FKDx59rubzQbzyNIgsy8qh0BYgMXwCMnjFXDiWNahh8O6FCMajnZyuqb5GkpQVr+9d2vroVHN1UpUqXs6aUnLV6QfK0k4q3W+h5r4btfiLqxuNT0j+0rj7Ynly3DyACVRkY3OcEDkcdKxrpvEnhb7botwbrThdoBcQngSrzjnuOoyDzyK9L0m016++COh2nh5rlLyS8cFoJTGQnmy5LMCMLnH6VgfGu8g2aHokl4L/U9Ntyl7cA5yxC8E9z8pPPr7mvSyzOni82lgnRpuDnOLUY+9FUvhnLpa6SjorPbY68HmDr454f2cOXmkrJe8lDaT6WvotFZ7HnlrcT2twlxazSQTRnckkbFWU+oI5Fa48XeJv7Qt79tcvpJ7c5iLylgv4HjnvxzWJRX39fBYfEO9WmpO1tUno91r0Z9RUw9Kq7zin01VyfULy61C9lvb2d57iZt0kjnljUFFFbwhGEVGKslsjSMVFKMVZIKKKKoYUUUUAFFFFABRRRQAUUUUAFPilkiLGKR0LKVbaxGVPUH2plFANXCvWvBHwXl1jw1B4j17xNYaLp9yoeE/LISp6bmLKqn2yT2ODXktaek2+ta/c2Ph+w+1XjNIRa2oclVZvvEA8L0yT7ZNRUUmtHY8zNaWKqUV9XrqlbWUmk9LdL6L1Z33xb+Fuq+F9Htddh1pNc0hVSFZgu1oVP3OMkFDngg9+lZPwu+GGu+OpjNCfsGloSHvpYyylv7qLkbz68gDuegPpHxgvLPwT8F9N+G7XiXeqzxxmcKc+Wgk81m9hvG1c9QD6Vk/Br4ieI9a8Y+EPCk80UGm2ayIyQJsM+2GQpvx1xgcDAJGTk1zKpU9k2vPXyPjsPmucTyOpiKTi3FztNq14RV1JRta7aaXTq7nm3xK8KnwZ4uufD5vvt3kJG3neV5e7cob7uT0z61zdek/tL/wDJXtS/64wf+ilrzaumk3KCbPsckxFTFZdQrVXeUoRbfm0r7D5pZJpnmmkeSR2LO7nLMT1JJ6mmUUVZ6aVgooooAKKKKACiiigAooooAKKKKACiiigAooooAKKKKACr/ht/L8RabJ/du4m/JxVCp9Ofy9QtpP7sqn8iKUtUzDFQ56M490/yPvXRm36RZt628Z/8dFWqz/DbbvD9gf8Ap3QfkMVoV4B/JYV4J+2FHnTfDk392a4X8wn+Fe914h+17Hnwnos392/ZfzjP+Fb4b+Kj6rgmfLnuHfm/xi0fNFFFFeyf0ie/+Ir7wdFr2n+K7rxFZXK6bamOC0tpVkeSTnB4Pv6deSa5r4aa7a6tceM5dT1Sz0y41dFEJmmCBSRKBtyRnbuWvJaK+Bo8BUKeBnhpV5Sk1GKk0vdjGfOkltrLV33PmafDNOGHlRdRttJJ2WiUuayXrueoaJHo3gTxnpV83im11dJ/MhuzDg+QpA2sSGOeevsKu6pofg7w/ba7rt5qWnayb0M2m2wYMVZiSOh5wSOfQe+K8iorsq8KVqtWNaWLlzNKM2lGPOoycktEuW17XW608zeeSVJzVR15XslKyS5kndbWt206HsNjb6V4i+FWh6Q3irTtKntnaScSzruAy4wV3A9weao6CdH0fwx430aHX7O7zEhtpvMVDcHyyTsGecHjjNeWUVK4Qly1abxD9nOfOo8sdJe0U993tbe1mJZE7Th7V8spc1rLR8ylvu9rHtmneOtO8QeNfCzG5W2is7eaS6e4IjXzmiK4yTg98fWovDVzpF5B450+bXrDT5NR1KcQvNOq5UscMASMjntXjFFc9TgHCxg4Yao4K0UtE7ctR1L676vbsZS4ZoqPLSm4qyS2drSc/wA2eq+Mdf0e08P6J4Wt9Y/tu4tLyOae+Y5RAGPAbJz97HU4A61qfEfR9B8Saq+snx1pdtbLbhFhWZZCzDPTD98+hrxaitqfBn1edKrhsRKE487cuWL5nNpy0a5Y7aWWhccg9lKE6NVxkua7snfmab0tZbdEeuWHixfDnwo8Nzabe28t5Bfn7RaiUFjGxmJVgOQDkfQ4Nct8UrPRGvLTX9BuoTbaqhme1DDfC+fmyvYE5/EHtXGUV25fwtSwGNeMpVGpSlNy0+JTblyv/C9YvfddTpwuTQw2IeIhJ8zcm/NSd7P0ez/zCiiivqT2QooooAKKKKACiiigAooooAKKKKACiiigAooooAK+qfg34R0fwz4ITUtO1XTh4h1SzSQ3lxhxAHUMECbgcDPPIyRzxgD5WorKrTdRWvY8HiDJqub0FQhW9mr3el+bsnqtPLqe0fEP4TzW+mat4q1Dx7bateRo1xIphG+Y+md5x+XFcn+z9JHD8XtCkmkSNA02WY4A/cSd64OihU5cjjJjpZTiXgKuDxFfn504p8ijypq2y0dv+AejftISxTfFrUpIZEkQxQYZGBB/dL3Fec0UVcI8sVE9HLsH9SwlLDJ35IqN+9lYKKKKo7AooooAKKKKACiiigAooooAKKKKACiiigAopQCexpRHIf4G/KgV0Nop4hmPSJ/++TSi3uP+eEv/AHwaLi549yOhSVII6ipha3R/5d5v++DSizvP+fWf/v2aV0S6tPrJH3R4Nk83wvYOOhi/qa165z4ZyGTwNpbNkN5XOfqa6OvAZ/JdSPLNx7BXIfFfwVbeOPDaabPNPE9vMLiHySoLOFZcHcCMfN+ldfWD448Vad4Q0uLUdShupYpZxCq26qzbirNn5iBjCmk6qpLnbtYqjjZ4GaxFOXK4637HiY/Z/bvNe/8Af+L/AApw/Z+9Zr3/AMCIv/ia7g/HDwp/0Dta/wC/MX/xyk/4Xh4W/wCgbrP/AH6i/wDi6y/tin/z8PSfiHmH/QY/w/yOKH7Pyd5r7/wJi/8AiacP2fYv+e17/wCBMf8A8RXZf8Lw8Mf9AzWP+/cf/wAXSH44+Gv+gXq//fEf/wAXR/bFP/n4T/xELMP+gx/18jkB+z9D/wA9bv8A8CU/+Ipw/Z+t/wDnrc/+BK//ABFdWfjj4c/6BWrf98x//FUh+OXh7/oE6p+Uf/xVL+2KX/Pwn/iIOP8A+gyX3/8AAOXH7P8Abf8APSf/AMCR/wDE04fs/wBr/fl/8Ch/8TXSn45eH/8AoD6n/wCOf/FUh+OWg/8AQH1L80/xo/til/z8JfH+O/6DJfeznR+z/Z/33/8AAr/7GnD4AWP94/8AgUf/AImt8/HPQ/8AoC6j/wB9J/jSH456L/0BNQ/77T/Gl/bFL/n5+ZP+v2N/6DJfezEHwBsPVf8AwKb/AOJpw+AOn+sf/gU//wATWwfjpo//AEA7/wD7+JTT8dNJ/wCgFff9/Vpf2xS/5+fmS+Pcb/0Gy+9mWPgDpvfyv/AqT/4mnD4BaX3WH/wJk/wrR/4Xppf/AEAbz/v8tIfjrpv/AEALv/v+v+FH9sUf+fn5k/694z/oNn/4FIoj4B6T/ch/8CZf8KcPgJo/eOD/AMCJatn466f28P3X/gQv+FIfjtYf9C7c/wDgSv8AhS/tij/z8/Ml8dYv/oNn/wCBSK4+Auid4YP/AAIm/wAacPgNoX/PC3/7/wA3+NS/8L2sv+hcuP8AwKH/AMTTT8drT/oW5/8AwLH/AMTR/bFH/n5+ZL45xX/QbP8A8CmIPgPoHe3t/wDv/N/8VTh8CPD/APz72/8A39m/+Kpp+O9t28NTf+Bg/wDiKQ/HeD/oWZP/AAMH/wARS/tmj/z8f4ifG+K/6Dan/gUyYfAnw9/z723/AH3L/wDFU4fAvw7/AM8Lb85P/iqrH48Rf9Cw/wD4Gj/4ikPx4j/6Fdv/AAO/+10v7Zof8/H+JL42xH/QZP8A8CmXB8DfDv8Azwtv/In/AMVTh8DvDv8Azxtf++H/APiqoH48L/0Kx/8AA/8A+10h+PH/AFKv/lQ/+10f2zQ/5+P8Sf8AXSt/0Fz/APApmkPgh4c/542v/ftv/iqcPgj4b/542n/flv8A4qso/Hhv+hWH/gf/APa6afjxJ/0K6/8Agd/9rpf2zQ/5+P8AEl8ZVf8AoLn98zZHwT8N/wDPK0/8Bz/8VTh8FfDX/PO0/wDAX/7KsM/Heb/oWI//AANP/wARSH473H/Qsxf+Bh/+Io/tih/O/wASXxjU/wCgqf3zOgHwW8Nf88rP/wAA/wD7KnD4M+GR/wAsbP8A8Ax/8VXOH47XX/Qtw/8AgWf/AImkPx2vP+hbg/8AAo//ABNL+2KH87/En/W+f/QTP75HTD4N+Gf+fey/8Al/xpw+Dvhgf8u1l/4BJ/jXLH47Xv8A0Ltv/wCBJ/8Aiaafjrf/APQvW3/gQ3+FH9sYf+d/iS+LX/0ET++R1o+D/hcf8utl/wCAKU4fCHwv/wA+dj/4Ax1x5+Ouo/8AQv2v/f8Ab/Ck/wCF6an/ANACz/7/ADf4Uv7Yw/8AO/xJ/wBa/wDp/L75HZj4R+F/+fOx/wDAGP8Awpw+Evhcf8ulp/4BR/4VxJ+Omq/9AGy/7+tSH46av/0ArH/v49L+2MP/ADP8Sf8AWpf8/wCX3yO5Hwo8MD/l1tv/AAEj/wAKcPhX4ZH/AC7Qf+Asf+FcGfjnrH/QDsP+/j0h+Oetf9AXT/8Avt/8aP7Yw/8AM/xJfFEf+f0vxPQB8LfDI/5d4v8AwHj/APiacPhf4aH/ACwT/vxH/wDE153/AMLy1z/oDad/30/+NIfjlr3/AEB9M/N/8aX9sYf+Z/iT/rNT/wCfsvxPRx8MvDY/5Yj/AL8x/wDxNOHw08Nj/lkf+/cf/wATXmp+OXiD/oEaX/5E/wDiqQ/HHxF/0CdK/KT/AOKo/tjD/wAzE+JKX/PyX4npo+G/hwf8s3/74j/+Jpw+HPhwf8s5fyj/APia8v8A+F4+JP8AoFaT/wB8yf8AxdJ/wvDxN/0C9I/74k/+Lpf2xh+7J/1io/zv8T1MfD3w8P4Jv/HP/iacPh/4fH8E3/jn/wATXlJ+OHij/oG6P/37k/8Ai6afjh4q/wCgbo3/AH6l/wDjlL+2MP3f3E/6w0P5n+J62PAegj+Gf81/+Jpw8C6EP4Z/++h/hXkP/C7/ABX/ANA/Rf8AvzL/APHKT/hd3iz/AJ8dF/78yf8Axyj+2MP3f3E/2/hv5mewjwTog/huP++x/hTh4L0Udrj/AL+f/Wrxs/G3xb/z56P/AN+JP/i6Q/Gzxd/z66R/34f/AOLpf2vhvP7if7dwvd/cezf8Ibov92f/AL+Uv/CHaL/zzn/7+GvFz8a/F3/PvpP/AH4f/wCLp9h8ZPGV7q1vp8VvpRaTLSEQN8kY6t976Ae5qKmd4WnFzk3Za7GuHzWjiKsaVJNyk7LQ9m/4Q/RP+eU3/f00v/CH6H/zwl/7+mvKdZ+JHi/SbVHt5LO4i3He00JZgSc9QRx/Ksc/Gjxj/d0z/wABz/8AFVhg+I8Hi6KqwvZ+Wx0ZljIZbiHh66d19zXdHt3/AAiGh/8APvJ/39al/wCER0L/AJ9X/wC/rf414efjN4y/6hv/AIDn/wCKqS0+MXjCS7hjdrDY0iq2LfnBP1rqWb4dvr9xwrPcM3bX7j6C06yt9PtVtbVCkSkkAsT1+tWKhsbmO8s4rqEMI5V3LuGDipq9Q9gK8p/aYfHhTTY/W+z+Ubf416tXkP7TbY0TR09blz+S/wD164sxdsNM8/NXbCT/AK6nhFFFFfHHwhNFbXMsLzRW8skUf33VCVX6ntSQwTzbvJhkk2/e2KTj64ruPht8/hbxTEen2X+aSf4Vd+F7JpXh+bU5AN15fQ2qZ9NwGf8Ax5vyr5/F51LD+2ShdwlFJX35kn/me7hcnjX9i3OympNu23K2v8jzYgglSCCOoNT2Vnd30jRWdrNcyKu4rEhYgeuB9RXf6ZY/Z/jNMm35d0k4/wCBxk/zatnTLGKH4hnVLPBs9SsHkQqONwKbh/I/jWGJ4jjSVow1dNTWul39n7k2b4fh+VR+9Labg9NbLr97SPIvLk8vzPLbZnG7HGfrT5ra5hjjkmt5Y0kG6NnQgOPUE9a7Yfuvg0cf8trvn/vv/wCxo8bAyeAPDLYywQKP++B/hXVDOHKsqfLo6kob/wAqvc5Z5So0nPm1UIz27u1jiGt7hYRM0EoiPRyh2n8aksbC+vnKWVnPcsOoijLY+uK9fvII/wDhHLzwsqgyW+kpIMd3+b+qg/jXNeAJruDwFrctiZBcrJ+62Llt20dB61xw4hnUw86kYJNSild6Wls3odk8gjTrwpym2nFt2Wt47pHC39he6fKIr60ntnIyBKhXI9s9ajtbe4up1t7WGSeZs7UjUsxwM8AV6VrGpXuj+GtGm16QS6sl4JkQ43iLncDj2OPxHpVm8sbfQdV1fxgrRtBJbK1kB0aSQYP64/Bj6U48QTUPeguZ3UWnpKSaVlps73v5PsKWQwc/dm7KzkmtYxabu9d1a1vTueUyI8cjRyIyOpKsrDBBHUEU9Le4khaZIJWiX7zhCVH1NMZi8heRiSxyx7n1r24faNPvLRrWW1tvC9vZbpGYD5yc49/7p98nqTXbm+bSy9QSim5X622totHdu9kjiyrK449zblZRt0vv1eq0VtWeH0VZ1OSCbUrqa1j8uB5naJP7qknA/Kq1ezCTlFNqx5MlaTSdwrW1Hw3r+m6emoX+j3ttavjbLJCVXnpn0z71n2Yla7hWAAymRQgOMFs8deOtev8Aie1FwLTxV4ksb7Q7mPVbVb60mm3292oI3PGpORhQfbH5110KCqRk+x04bDqrCT7fd/XloeZXPhfxHbaZ/adxod/FZ7dxlaBgoX1PoPc1Rl0++itrS5ktZUhvN32ZyvEu04O31weK9os7LXrP4oav4g1iSQ+GmineSd5gYJbdkPlovOD1Xj2rm00bUvEfgbwT/Yts159hnuYroRkfuC0wYbvQY5zW88EteW99dPRpX9NfwOmeXpX5b3106uzSv6a/gcKfDuub75P7JvN2nqGvB5RzACCQW9OAT+FQW2k6lcRW0sFjPIl1MYIGVCRJJ/dHqeRXsEniJdL1j4ga5YtHdRRX1grqCCsqZZJF9ORuFOuNLstLk8Frpcwl0668QG6s2B5EThCFPuOR+FV9Rg9pf1zWRX9nQfwy/rm5V+R5HrHh/XNHRZNU0m9s0c4V5oWVSfTPTNSWvhrxBdaU2qW+jX0tkqljOsJK7R1Oe4HrXo+r22qaRo3jl/EjSRWF9Mw06CeXJll80lXRc5AAwSfT6VS+Jem+INSnt9W0FLmbw+ulJ5T28mIoolj/AHisAeOhyPwqJ4SMU3r6dd3+Gn4kTwMYpvX067tX9NPxPPG0jU1ubO2axnE18iSWqFDmZXOFK+oParen+FvEWoef9h0W9uPs8phm8uInY46qfQivURd6HF4g+Htve6RPc376ZYeRcrdlFiyxAym07sHJ6jOcU/TLd7rw94pjj0e+1Y/8JRMfItLkwuOPvbgDx7e9XHBQb3/q1+3+Zccvg38V/wDhr9vyueT6X4d13VLie30/Sby5kt2KzCOInyyOMH0PtUNxo+q29vJcXGn3MUUVx9ldnjI2zYzsP+1jtXoAsNY1P4Z21h4bguTdWuqznUrWKT98GJ+Qt3YAcZ9R7Vr/AA+uLPR/CDN4pjk86PxSYzJIQ3kXHkY8x8/e2nJ+vPaohhIyaTbWl79P6REMDCTUW2rq9+n9I8i1KwvNNu2tNQtpba4UAtFIuGXIyMjtxVatjxlY6ppvie/tdYkaW9ExaSVv+WueQ49iDmseuKceWTR59SPLNxtsFSW8M1xOkFvFJNLIwVERSzMT2AHU1HXbfBiWKPxhIvmRxXktjPHYSOQAtwV+Xk98ZH41VGHtJqN9yqFNVakYN2uc9rPh3XdGgjn1XSbuzilO1HljKgnGcfX2qvqGk6lp9ra3V7Yz28F2m+3kkQhZVwDlT34I/OvR73wLcXeiaN9qj1u31W81ZLO5jvZw6kGMtJMgA6cHnJ6GtPx4dJ8SeG9ft9K1eK+l0mdLu3tkt3T7NCirE6BmGGXA3cdx712PBaSe3b832O55f7sntpon10u+x5fqHhjxFp9l9uvdFv4LXAJmeBggB6ZPQVVi0nUpdIl1eOxnewhcRyXAQ7Fbjgn/AIEPzFe2eL54Wi8S2mlC5n1ltHgE1vLLmJrcoN7xIBy6jHX149Kj0iz0iy0/TPAt5rUVvdXWmSRXFi1u5LXE+HVi4G0FSqgZ/rWksBHncU9P1vaxrLLIc7ipafLe9kv+AeO6LoGta1v/ALJ0u7vBH99ooyVU+hPTNS2XhfxFfXFzb2mi3001qwS4RYTujY5wGHboa9H0zSrrUPBfh7S7W31CW2s7u6h1m20+VUmSff8AIzZzwPp0q7omjpYx+PNJtLLUdZWK7tQsSXWyeXkkkuB1HJPHOKiGBTte/wDSv2+X6Ewy5PlvfX/5G+mny6+h4zeW1xZ3ctrdQvDPExWSNxhlI6gioava/G8Ot3sUlrNaMs7jyJn3vHz91m7kdM1Rrz5KzaPKkrSaCiilUFmCqMknAFIQlFek6p8MYbTT72CLXln13T7IXt1ZeQQgjxkgPnkj9eOmafb/AAxs7nT9Ohh8RAa3qGni+t7SS2IR1K5K789Rnr7ZxXV9Rr3tb8V/V/I7f7PxF7cv4r7vXyPM6K9H07wBoS6XokmteI7izvdb+W0iSzLKr5Awxz6svp1rIvvBElj4c17U7q9An0i/FmYljysuSo3Bs8fez0qXhKqV7fiu1/yIlgq0Vdrz3Xa/5HH0V6Knwvurfxvpvh3Ur8LFqFu80dxDHnBVSSuD3GB+Yqn4O8Ax6zosGp6lrcelLfXP2XTkaEyGeTn0IwMgjPr+GX9TrX5ba/5W/wA0NYGvzcvLrr+Fv80cNRVrVbGfTdTutOugBPazPDJg5G5SQcflUcdrdSKGjtpnU9CqEg1yTkofE7GEaVSUnGMW2Q1q/C1VuLrVtQbBfesSeyjJ/Xj8qoPa3SDL20yj3Qiovhhe/wBn+I7zSZiFW4HyZ/vLkj8wT+Qrzs2TrZfV9m7uy+5O7PqOEbYfNqbrK26V+7TS/E9IvbdLq0lt5PuuuPp6GvOJEaORo2GGUkEe4r02uGvbKS88SXFrbgFjIWY9lHcmvnuG8UqbqRm7Rtc+t4+y6WIVCpSjebfLpu76r7rP7zJrR0ayupNQtXFvKYxMhZ9hwBkc5rrNM0WysVBEYll7yOMn8B2rSrqr8URhP9zC9ur/AMjiy7w+m0p4urZ9lr+P/A+Z7b4S1CwudItbe1u4ZZYrdPMRWyVOBnI+tbNc58PdFXSdCSSRf9JugJJT3Ax8q/gD+ZNdHX63l1XEVsLCpiIqM2rtLp/XU2xMKcKso0ndLqFeNftPPi00GP1knP5BP8a9lrxL9p98y+H4/Rbg/n5f+FTmj/2WXy/NHi5w7YOfy/NHi9XNF+x/2vaf2gubQzKJhkj5M89Oap0V8bUjzxcb2ufEwlySUrXseryadZ+FdF8R3cc0As7+NY7JFkLE/KwAyevL+p4Gagv7+x8M+D9Bs77SxfPIv2gIZdmx/vZ6Hu+PwrnrL4feIbu1imDWkcbqGUSSnoRnsDUGleD9f1qAzRSQtFHI0QaWY4ypwcDBOK+KjhsDJ81fFKSUk5Pa9o8sdU9929dT7KWIxsfdoYZxbi1Hra8uaWjW2yXY7oNa3HxLsL+1nilSfT3BKOD8w9cexH5Vm/DDWrfZeaZeyRq9tI8tszkD5WPzKPx5/GuUg8F6vLr82jJLaC4hjErv5h2BTjvjPf0pdd8FatpentqHm2t5bp/rGt3LbPcggUnl+Xzp/VZYhNyjBR76NtPfqna3+YLH4+FT6zGg0oyk5dtUk18mr3/yNnw0sPiHwDJ4chuoLe/gn8yNZWwHXOc/qenoPWr+pra3WveGPC1rMlythta5ZDlSVAJH5KfzrBsfAdzLYW13eavp9kLpFeBZH5bIBA5xzyOmap2/hLXB4im0eExR3cMXnbxIQrJkDIOPet3TwdStUlDEWS5pWtopNcrlfql2Wz6mKqYyFKnGeHu3yxvfeKfMlbo3369jv7TxJpDeO7yxeyigmCtC948+A+3+HBGByD37Vj+GJ5NC8HeIZrSRPNtb4rGc5BClB+IOa47T9AvtS0zUtTjnh22OWmDsdzcEkjjnoetO8MeGNS8Qx3D2LQKICobzWK5Jz0wD6USyjA0aU061ox5FK+qvHXq9L322QRzXG1qkWqV5PncbaO0tOi1tbfdmz48itdZ0y38W2MmPNIhuoXflHA7Z/p7H1qfxNN5nws0ICTdiYKwz0wHABrmNM0S+1DXTocTRpcLI6tvYhVK53fyrcv8AwHdw2txJaapY3s9spaa3if51A6/j7HFdU4YTDOhRqV/glzRuvsu6Sb+ejfY5oTxWJVatTo/GuWWv2lZtpfLVI57w2tg2u2S6oQLMyjzSTgY9/bPX2r1zUU0++tp9O1y70tdNlkQWAgm2uABgD0/L1NeSano2oadDZzXMIEd4m+BlYNvHHp9R+dSeJtFl0G+SynuIpZTEsjBM/JnsfetMxwNHMa9OcK9nZ2trs9Wn0aej+4zy/G1cvo1Izo3V1e+m60TXVNar7y14+sbbTfEs9paWf2WFFXavm793H3vbPoawKczMzFmYsx6knJNNr3cLSlRoxpyldpJX7+erf5niYmrGrWlUjGybvbt91vyCpJZpZdvmyu+0YXcxOB7VHRW5iSCWRkWF5n8oH7pJIHvivQbjwnplvHJcLdTWkT3UsZBvUiQQq0wXJYE/N5ahWPylmI4ABPnVSNNM0CwNLIYlOVQsdoPqBWtKpGN+ZXN6NWML80bnZnQ/CMbyW/8Ab0r7pWUSLcxhCvmyopIxzhVR+vRu2QaZPovh1LMtBrjySR2JnjJvIlTzQoOMcsCTkbNucgZIzxxdaHh2xttS1yz0+8vlsILiURtcMu4R56EjI7+9aKrGTUVBGka0ZNRUEdNaeHdDm0/TbrU9YkhmuohIVe6jBcbZeBkZjAaNBubIPmcdKoXFjokeo2OmW2r3H2e6aTz5mnQRxnzHSPcBkDhVZjk8Nx6131r4D+Gt5ex6NH4yu7nU8eWgSZChI7L8mPXjdXnXj/wxP4S8SS6TNMJ02LJDKBjeh6Ejscgj8K3rUZUoKXKrd07nTiKE6NNTcVba6d/vNefQ/Cqid4fEcszRWwlg/fRqRndx82MlSoyoIJDgjpU8+k+F7a2v4bbXzJKFSSCQ3SAzNtlyAQcLuxHkOMrwO+a4Giuf28f5Ecv1iH8iNXX0Gn63NHZvJD8iFlVzlGZFZ0z14Ykc+lZm99mzc23OcZ4z602isJO7Zzyldtoc7u5y7MxxjJOabRRSJCtjwvY2d9LdrettWOFGU7tu3M0as3/AUZj+GTwDWPRTi0ndoqElF3audvcWPhvy3uIdZmkljgl2LPdq3zGG4K7cAEEPFH/39UY9Y7/RfDMKak2n607GCOURb7yICUpI6joMtvVVIUDvywGDXGV2/wAN/h3qfiyVbqYtZaSrYe5Ycyf7MYPU+/Qe/Suqk3WlyRhdnZRk68uSFO7Y+z8PaEINPuL/AFqW2nuLdZSpu41ZwYycAn/VgEAZbhs4HSsuXT9DbXbCzj1eXbOj+beSTJtjc7hHnGdoBCluTweMYybnxc8L2vhPxHbabZ3V1cxvZpNuuGBYEu64GAOMKK6a2+HPhXRPD1lqfjjxBc2cl4oMcVuv3SRnH3WJwDycAD+e3sZSm4cqXLu7m31ecpyp8iXLu29PvOffSPDEUV3cWniS4Mn2YTIBOitlvMO1s43EbYwVHOX46YMl5pHhi0tNTistc8ydDHJbMbpMzkLPlQVOADtjb5hkHC9WBJ8T/AcPhezsdW0vUGv9KvSBG7gblJXcvI4YEZOcDpXB1lVboy5ZQVzKtJ0JuE6aTNLxNbxWuvXlvDkIkn3SxYoe65PJwcj8KzaKK5JO7bOGTu2wp8K75kQyLGGYDe2cL7nHamVueBvD8nifxNa6QkvkpIS0suM7EUZY/wBB7kU4Rc5KMd2VThKclGK1Z6vq9lq194e1z+3UnstT0zTj5WtWjskGpQbSRG/Z8/zPboYPGPiez8Lad4cvLbT2n1x9CijtriR/3VuhXBYL3br+H4isjVtIsdY8M2DeGdf1ybRo9Uj064tLubKruYBZEA4A5GAR37YIqK98KWt7r/inSLrVNUvE8P6YZNPaacMV2oG2HI+7k4wMcV7U51PsLV21un3f6b7nv1J1LP2a1drO6fd/krX3Oy0SbTxofg+3mjtzrsmlyvpM91lolmO04Iz1PGD7cc1yFkt+/wALPFMerCT7eNci+1eZ97eXQHP407VPAt2ukeE7uHXtQupbiW0j8l3P+hiYZ3RnPygFT+Qrbu/Cvhy28YxeHrrXPFFymuRpcptulKTOC5LScDONikHBNU1Uno420tv3Vv6+4pxqz0cbaW37xsvn/wAMdTp+o2+o/FfUdIvXxcaRIt3YN3MclsqSp9Msrf8A6q5LRtPXXPDnw9a3g1CW1t5J45pLJgrW029SrscHAG1j+I9axo9L0jU/FWua/JqWu2ml6LGEvLh7nfdTzAlAqv6EKBz7DjORLB4Raw8ZLouk+Jrq00e+hgufI+2GGa4hkyGCgDazKFY8jpTdSc943Tb6+at+VipVZz1cbpt9ddWmvl7tjz/4hrA/izWV0+8kljNy+y4dg7O2eWJ75OazvAPiee1v20XWJcKzYhkbA2N/dPse3v8AWtbxtoMfh7WGsFvYrh+S8aZLQHccIxIAJxg5HHNcnq2mx3qblwkyjhvX2NfO47CU8VGdGst/wZx5bmlbK8b7aOjvqvLqvQ9erE1/w3Y6o4ukH2W/jIaK5iGGDDpkd64vw94z1DRVWx1q3luIF4SQffUfU8MK7TSvFOi6pIsVncyPMf8Aln5L7h+mK+Cr5Zj8tqOcE7LqtVbz/wAmfsWGzjK84oqMpK7+y9Hfy/Ro6Pw7pWtatbgRWLSTIMSlCNgb2J456jvVGHQ7nRJ7hb63eK8uJDLKXHXJ4A9VA4H4+te2eB0tk8K2P2XbtaPc5Hd/4s/jWT8V47dvD0cj7RcLMBCSOeRyPpj+lfT4nhKnRyh4yNX3nFSa+zbey6+mru7aGFLNnUx0aUoXSbSfXtft/TPLzwMnpWbBq8M+vWmn2rCTMmZHHTgE4Hr0qtqWjXl8CJtWkK54jEYWP8gcn8Sag8JaPdWfjCxWZQ0ZZgrryD8pH4V5HDeCwdTF03UqKUrq0de/nv6HHxHmeZ0+WlRouNNtJz0el+ybt6v8D6lgXZCif3VA/Sn0UV+3HghXhf7Tj51bRY/SCU/mw/wr3SvA/wBpl8+JtLj9LMn83P8AhXm5s/8AZZfL8zys6f8Askvl+Z5NRRRXyZ8Seq+O9EttSTTWn1ux04RWoVUncAv9ASKq6VY2d78K7SC91KPToWuWYzOu4Eh24xkf5Fc34+1ux1uXT5LIyfuLfy5A64wc1paJrXhmXwbb6HrbXimKVpD5S9TuYjn8a+GWCxlLL6N+a6mnZRV4r3vv3W59o8ZhKmPrW5bODV3J2k/d+7Z7Fz4XW9va+MtStrW7W7t1tCFmVcBxuTtU91Z2+ifDy+/sC4XVEuTturgOMRg8HCjpwfrzmsvwzr/hrRfEt5c2sN5FYy24ijBXcwORknnpxUOq+ItFstAuNE8NWtwqXR/fzznkj0A+nHb+tOthcVWxykoSafs27pJPl35mtmuy0v0FRxWFo4Jxcopr2iVm21zbcvdPu+nU6vUvDq69o3hvz7hYba1sw84GS7Lsj4Ufh1+nWm+Fdah1zx1qF7bIVggsBDCSOWUPnJ+pJrndW8YxRSaBcaQ8hewgMU6Ou0MCEBX3B2/ypq+JtJ0rxo2raRFK9ldRYuoSu3DNydv0IH45xxXLHK8ZPDyhODbcZ8nTl9+7T85K1m/Q6ZZlhIYiM4SSSlHm6392ya8ou918yX4f/wDImeKmfobY8+/lv/8AWrV8FLcaX4P0yaGGV3v9TQybEJKx5wScdB8v61h614g0G18O3Oj+G4LhReyb55JRjaP7o/LH0zU/iHxd9i07SLHwzqR8u3gCzssRG4gAAfMPYnj1rqxOExWMlLlptKrO/vaWUYW1te13t6HPh8VhsJGPNUTdOFvd1u5Svpe17Lf1NCxtfsvxolUDCyB5R77o8n9c1PdQW/g6TVfENzMLi81CWVLWOMEoAzbvmPr0z9MDNZ7eL9En8cWeubLqGKO1aGQNGM7ucHgnPX9Koad4l0+4i1fSdaMkmm3Mks1s6rl4nLEjA9+v1+prF4PGVOSVSD5VCCmuskm7pP7m11XU1WLwdPnjTmuZzm4vom0rN/ik+jNrwG9jrXhy3XUSd+gz+cDjOY8EgH2yP/HRXn+vajJq2sXWoy5DTSFgP7q9APwGBW34J1yx0nT9atrtpAb232RFUzyA459PvCuWr6DLsC6OOxFRp205e1n70rf9vbng5hjVWwVCCavrzd7rSN/+3dgooor3jxAooooAKKKKACiitnwZa6Le+Ibe18QXj2enyBxJOhwUO07ex/ix2pxjzSUe5UI88lHuen/DLQfh4t7pd9ba691rgjSRLSeYRoJ9udo+TJw3Tk9O9cV8ZB4gPjeeTxDDDDO8amBYWLR+UMhdpPJ5znIHOeBXZ6D4O+H2i6va63L49s7qK0lWeOETRhiynK5wxJ5A4ArkfjN4rs/FXieObTdzWdrD5McjLgyHJJbB5A54z6V6uISjhuWVk77J7+bPZxSUcJyytF32Tvfze5w9FFFeSeIFFFFABRRRQAUUUUAFdv4C8T65PrHhvw7JqEp02HU4WWIcZ/eKQCepAPIH/wBbHEVteBLiC18aaLc3MqQwRX0LySOcKqhwSSewrahNxqKzsb4apKFRWdrtX+87b9pX/kebL/sGR/8Ao2Wu5js9O1L4d6OnxNW1sXRkW2drgo7DAA3ehK/eHPqcHp558etX07U/GtjeaXe219DHYRqXicOu4SSHacexH5113iyTwd8TLHTbxvFttolzbIweG5KjG7GRhmXJBHUE168ZL29Zxs29k7Wf/DHuxnH6xXcbNu1k2rP/AIYyv2hP7Xig0uzis4IvDkIAtHgfcGbbgBv7uFzgemTk9vIK9Z+KXiLw/b+BNO8F6HqA1VrdkMlyOVUKD0PQkk9sgCvJq8/MGnXbTvt8vI8vM3F4htO+3y8vkFFFFcR54V3HwSv7Wy8cLFeTJAl5bS2qyOcBWYAj8yMfjXD0VpSqOnNTXQ1oVXSqRmuh65FG3w98H2em640S391rsN28EbhytvEynfx6lOPr7GtfXY4dDl8aeLJr6zls9ZsvI00xzBjMzrg4A9Dj8K8Odmc7mYsfUnNNrrWNsrKOi2120f37+R2rMFFcsY6LbXbRrXvv5H0CnijTdDhspb6aHDeGLW4tQ5zuniEmFH+0d/6VmyyrD8RPh008gBXR4w7Me5jccn614hS1TzGTsnHa353LlmspWTjomn9zues6HaN4g8OeNfC+myQ/2rLqn2iOJ5AvnIJOQCfTaT+IrlvF8c3g7X0sdL12e5vEsBBeSbgyxs4O+Jf9n+WfWuPVipDKSCO4orCeJUorSzXW/m3+pzVMWpwS5bSXW/S7f6lrVNRvtUuFuNQupbmVY1iVpDkhVGAKqUVFdStFGPLQvK7BI0HVmPAFcrbbuzlSlUlbds0dFsDqt+bUf6pAGmbGQoPQfU13Wn2Nnp8Pk2dvHCvfauCT6n1rK0f+y/DulJbXmoWsc5+ednlALuevH6D2Apk/i3TeVsxLdn+8qlU/76PX8Aa+GzGri8zquNGLcFt2fm+h+zZJg8u4ewqqYmcVVa95t6ryS308tzqbPxVqGgz21pY3jRteSlViIDA4UszYPsOv0pNd1PVNT3XFxcG4uFX92HOF+mBwM+1eZaRqU+o/Ey3kuW+7C6xqOijYTx+tejVhmaxODhTws6jcbJ8t3y3u+mx7OTY2hmcamKpxtq0nZXtZa/j+RR0fVLTVLbzraT5lO2WNuHjburDsa0IZHhlSWNiroQyn0NeX+JtMkt/FN5dabfTWcjuGJjJHJAJ6Ed66P4Y2ev614nhsLnXGeEgZDxg/xKPr0Jr06HDNTEShPC1EuazV7prruk9u54lLjKgq8sHiINzTcW1s7O3X/gn0j4L8Rw69Y4fal7EB50Y7/wC0Pb+VdBXP+GvC9jpCxytHHJeR5AnTcuQfUZxXQV+uZZDF08PGGMac11V9fPVLXueZipUZVHKimo9mFeAftJRzSeMrHZFIyLp6fMFJGTJJxXv9U9W0yz1SFIbxGdEbcAGI5x7Vti8P9Yp+zvY8zG4X61S9nex8deRN/wA8ZP8Avk0eTN/zyk/75NfWX/CIaH/z7yf9/Wo/4RDQ/wDn3k/7+mvK/sNfz/h/wTxv9XV/z8/D/gnyb5Mv/PJ/++TSeVL/AM83/wC+TX1n/wAIfof/ADwl/wC/ppP+EP0P/njL/wB/TR/Ya/n/AA/4If6ur/n5+H/BPk3y5P8Anm/5UeXJ/wA82/KvrL/hD9E/54y/9/TR/wAIfon/ADym/wC/po/sNfz/AIf8EP8AV1f8/Pw/4J8mbH/uN+VGx/7rflX1l/wh2if88pv+/po/4Q7Rf+ec3/fw0v7D/v8A4f8ABF/q6v8An5+H/BPk3a390/lSbW/un8q+s/8AhDdF/uT/APfyk/4Q3Rf7k/8A38o/sP8Av/h/wQ/1dX/Pz8P+CfJuD6GivrL/AIQ3Rf7s/wD38o/4Q3Rf7tx/38o/sP8A6efh/wAEP9Xf+nn4f8E+TKK+sv8AhDNF9Lj/AL+f/Wo/4QvRfS4/7+f/AFqP7D/6efh/wQ/1d/6efh/wT5Nor6x/4QvRfS4/7+f/AFqT/hCtF9Lj/vsf4Uf2H/08/D/gi/1d/wCnn4f8E+T6K+sP+EJ0T0uP++x/hSf8IRon/Tx/32P8KX9h/wB/8P8Agh/q7/08/D/gnyhRX1d/wg+if9PH/fY/wo/4QbQ/+nj/AL6H+FH9hv8An/D/AIIf6uv/AJ+fh/wT5Ror6t/4QXQ/+nj/AL6X/Ck/4QTQ/wDp4/76X/4mj+w3/P8Ah/wQ/wBXX/z8/D/gnynRX1Z/wgeh/wDTx/30v/xNJ/wgehf9PH5r/wDE0f2G/wCf8P8Agi/1df8Az8/D/gnypRX1X/wgOhf9PH5r/wDE0n/CA6D/ANPH5p/8TR/Yb/n/AA/4If6uv/n5+H/BPlWivqn/AIQDQf8Ap4/NP/iaP+Ff6D/08f8Ajn/xNL+w3/P+H/BD/V1/8/Pw/wCCfK1FfVH/AAr7Qf8Ap4/8c/8AiaT/AIV7oP8A08f+Of8AxNH9hy/n/D/gh/q7L/n5+H/BPliivqf/AIV7oP8A03/JP/iaT/hXmg/9NvyT/wCJo/sOX8/4f8EP9XZf8/Pw/wCCfLNFfUv/AArvQf8Apt/3yn/xNH/Cu9B/6a/98p/8TR/Ycv5/wF/q7L/n5+H/AAT5aor6k/4V1oP/AE0/75T/AOJpP+Fc6D/00/74T/4mj+w5fz/gH+r0v+fn4f8ABPlyivqP/hXOg+j/APfCf/E0n/CuNB9G/wC/af8AxNL+w5fz/gH+r0v+fn4Hy7RX1D/wrfQfRv8Av2n/AMTR/wAK30H0P/fpP8KP7Dl/P+Af6vT/AOfn4Hy9RX1B/wAK20H+7/5CT/Ck/wCFa6D/AHf/ACCn+FH9hz/n/AX+r0/+fi+4+YKK+n/+Fa6D/dH/AH5T/Ck/4VpoP91f+/Cf4Uf2JP8An/AP9Xp/zr7j5hor6d/4VnoP91f+/Cf4Uf8ACstB/up/4Dp/hR/Yk/50H+r0/wCdfcfMVFfTn/CstB/up/4Dp/hSf8Kx0H+7H/4Dp/hR/Yk/50H+r1T+dfcfMlV7uzhuinnbiE6ANgV9R/8ACsNB/uRf+Ayf4Un/AAq/Qf7kP/gKn+FCySotpoFw/VTuqiPl2Gxs4SDHbxgjuRk/masV9M/8Kv0H+5D/AOAqf4Uf8Ku0D/nnB/4CpQ8lqP7YPh+q96iPlG5un0nxLY6qqkqjDcB3HRh+Rr15LqB7IXiSBoDH5gcdCuM5r0PWPhB4f1Cwe3/cRueUcWifK3aq3hT4Vx2uki31C6wodwIPKVkC549sdT+NeHnfCNXHezlCSunZ/wCG/wCh9jw3iKmU0qlKbunqv8X+TPAbuZri6lnbrI5b6ZNd98BI9/jRW9AP6n+leqf8Ks0H+5b/APgIlaPhzwLpuh6pHfWbIrLnKpAqbuCOSPrX0ODyiWHqRlzKyPmcNlFWniVXqTT1bfzOtooor3T3gr5s+OPxG8beHPiVqOl6PrklrZRpC0cQgiYLmJSeWUnrk19J18kftPJt+LN239+1gb/x3H9K6sJFSnZo+78PMNQxOayp14Ka5Ho0mr3j3M8fGb4lD/mZm/GzgP8A7JTx8aviWP8AmZAfrY2//wAbrz2ivS9lT/lX3H7S+H8qf/MLT/8AAI/5Hoo+NvxJH/MejP1soP8A4inj44fEcf8AMZgP1sov/ia83oo9jT/lRL4cyh/8wtP/AMAj/kelr8c/iKP+Ypan62cf+FPHx2+IY/5f7I/WzSvMaKXsaf8AKiXw1lD/AOYaH/gK/wAj1Ffjz8QR/wAvOnn62gp6/Hzx+P8Alpph+tr/APXryuij2FP+Ul8L5O/+YaH/AICj1hfj/wCPR/DpJ+tqf/iqeP2gvHY/5YaMfrbP/wDF15JRR7Cn/KQ+Fcmf/MNH7j15f2hfHI/5c9DP1tpP/jlPH7RHjYf8w7QD9beX/wCO149RS+r0/wCUl8JZK/8AmGj9x7Iv7RXjP+LStAP0hm/+OU8ftF+Lu+j6GfpHL/8AHK8Yoo+r0uxL4QyR/wDMNH8f8z2pf2jPFP8AFoejH6CX/wCLp4/aN8SfxaDpJ+hk/wDiq8SopfVqXYl8G5G/+Ydfj/me4L+0d4g/i8PaYfpI/wDjTx+0frX8XhvTz9Jnrwyij6tS7EvgrI3/AMw6++X+Z7sv7SGq/wAXheyP0uW/wp4/aR1D+Lwran6Xjf8AxNeL+HND1bxFqa6botlJeXTKX2KQAFHViSQAPckVpSeBfFieJI/Dv9jSvqkkQmWGN0ceWf49ykqF9ycVLoUE7NHHV4V4ZpzcKlOKklezm07d7c23mesj9pK7/i8IwH6Xx/8AiKev7Sc38Xg+M/TUT/8AG68i1zwP4q0W9srTUtIkhkv5BFasJEeOVyQAodSVzkjvVaPwvr0mp6ppiaexu9Jhlnvo/MT9zHGQHOc4OMjpml7Cg+n4kR4U4XqR54wi1vdTla17X+Lvp6ntI/aUPfwYD9NT/wDtVPX9pSP+Lwaw+mpf/aq8S1Xwxr2l6Np+s3+nSQ2GojNrPuVlk4z2Jxx2OO/pWlZfDzxjeatqOlW+jM95ppQXkZuIl8reMrklsHIHYmj2FDf9TOfCfCsYc8oxS119pK2jSf2ujaT7NpHrw/aTt/4vCEo+moD/AON09f2krH+LwncD6Xq//EV4XqHhjxBp+vR6DeaPeRanKQI7YxkvJnoVx94deRxxWrf/AA48aWN9Y2V1opS4v5TDbILmJt7gZK8MQpA9cUvq9D+mTPhLhaPLzKK5ldfvHql1XvarzPYh+0jpv8Xha7H0ul/+Jp6/tIaP/F4Zvh9LhP8ACvALbQdWuLLVLyGzLwaVt+2vvUeVubaO+TyCOM1q6v4B8W6Roh1rUdJ8iwCJIZTcRE7XICnaG3clh2oeHof0wnwdwxCahJJNuyXO730dvi3s1p5rue3D9o7Q+/hzUh9JUp6/tHeHf4vD+qj6PH/jXh1x4A8YW/h869caLLDp4iExeSWNWEZ6NsLb8e+KgPgvxONSn05tKdbi3tBezBpUCxwEZ3s+7aBg9zR9Xof0zJcH8LzTcWtL3/edrX69Lq/qj3sftGeGO+hawPp5f/xVPX9ovwn/ABaLrY+iRf8AxdfMNFP6nS7HU/DzJP5H/wCBM+oR+0V4O/i0jXh9Iov/AI5Tx+0T4K76X4gH/bCH/wCO18t0UfU6RL8Osk/ll/4Ez6nX9obwOf8Alw14fW3i/wDjlPX9oTwKf+XXWx9bZP8A4uvlWij6nTJfhzkvaX/gX/APq0ftAeAz/wAs9YH1tl/+Kp4+PvgE99VH1tR/8VXyfToY5JpUhhjaSR2CoijJYnoAO5pfU6ZD8N8m/v8A/gX/AAD6xX49fD8/8ttSH1tD/jTx8d/h6f8Al8vx9bRq+cNd8AeLtD0dtW1bR2tLRNu8vPHvTccLlA24ZJ7iqE3hfXofC0PiiTTpF0eeXyo7ncuGbJHTO4DKkZxjipWFovZ/icUOBeHKsVKFZtN8qanF3fbbfy3PqFfjp8Oz/wAxG7H1s3/wp4+OPw5P/MWuB9bOX/4mvmy2+HfjO50KPW7bQpp7CSHz0kjkRmZP7wQNu/Ss7QPC+va9Y6he6Rp0l1b6dH5t06so8tcMehIJ4VuBk8UfVaPclcCcOyjKSru0XZ+/HR7WemjvpY+p1+N3w3P/ADHJR9bKb/4mnj41/DU/8zCw+tjP/wDEV8q+F/C+v+J55YdD02W8MK7pWBVEjHbc7EKOh6ntV+DwB4un8Qz+H4dJ36lb24uZYRcRYWLj5t27aR8w796TwlFaXJq8BcPU5yhPESTirtOcE0u793RH08PjR8ND/wAzKPxsrj/43Tx8ZPhsf+Zmj/G1nH/slfI/iHRdT8P6k2m6tbC3ulUMUEivwenKkj9az6awVN7Nm0PDXJ6sVOnWm09mnFp/+Sn2Wvxf+HB/5meD8YJR/wCyVIPi18Oj/wAzRa/jHIP/AGWvjCij6jDuxvwwyz/n7P74/wDyJ9pL8Vvh4f8AmarL8Q4/pTx8Uvh8f+Zq0/8AFiP6V8VUUfUYd2S/C/Lv+f0//Jf8j7YX4m+AD/zNmmfjLinr8SPAR/5mzSfxuAK+JKKPqMe5L8L8B/z+n+H+R9vD4ieBD/zN2jfjdoP608fEDwOf+Zv0P8b6Mf1r4eopfUY9yH4XYL/n/L7kfcg8d+CT/wAzhoH46jEP/Zq1NI1jSdYiebSNUsdRjjba72twsoU+hKk4NfA9e8/sjX8q6jq+neYRE6pJs7FsNz+QrKthVTg5JnhcR8BUMpy6pjKdVycbaNLq0v1Po2iiiuI/MQr5R/aqTb8UVb+/p8Lfq4/pX1dXy1+1qm34kWLf3tJjP/kWUV1YP+Ife+HErZ0l3jL9Dx6iinwJ5kyRnozAfrXqt2Vz9+bsMpWVlOGUqfcV778UvD9lrGmizsLGCC7tr+2UvFGAxjl+TkgdMt/47VT46TQ3HgGH7OoEdtqiwrj/AGEkU/rkfhX51l/iDTx1TC04UGnVk4u8vg0Ti9teZPTbY+UwvFMcTKjGNP4209fh2ae2t7+R4YQQAcHnpUltb3F1KIbaCWaQ9EjQsT+Ar6Dt7GFPAp8FGMfahoJuCMciRs/+z5rjvg9dXGn+AvFl/ZkJdQIHibaGwwRiOD157VrT45dfB4ivSoa05xjFOWklOXLGV+XRPe1ntuXHiR1KFWrCnrGSSu91J2T209NTzC8s7uyl8q8tZ7aTGdssZQ4+hqNYZWiaZYnManDOFOAfc17D4ij1XWvhvpdv4rKDXL7UkSw3RKkuxiB8ygDHBOen8Oea238RaPoXi+LwK6WNroUNh5c7TkAGRlzgk8cqec9SxqHxviPY2p4f2lSLnzKMrx5adk5RfLeV27RVt79iXxFV5Pcpc01zXs9LRtdp21vey03ueAYOM449asTWN7DaRXc1ncR20v8Aq5WjIR/o3Q9DXqXh3T5Z/gx4nsdLhkvJDqpSFYBvMihoeRjrwCaq/ES2ubH4R+FrO7gkgmSVt8ci7WU4bqPxr0afF0auMjhYQV3VdPfWyhz81raa6W/E6o54p11RjFX5+TfW3LzXt+B5fRRRX2Z9AFFFFABRRRQAUUUUAdt8HJdci8SXf9h2FjqTS2MkN3Y3c6xLc27lQ6AsRz0PXt36V6Bbab4d0jX/ABL4Y0G9g06+1rw+ghhmvVdbW5LEyWnnZwcjHJNeE0VlOlzO9zwcfkksXWlUVTlTS0S3aaactbOzXZOzavY9jjX/AIQjwBo+i+Jrm3XUT4nh1BLSOdJntoEADOdhIGeeM85+ta17psmh+I/iH4uv7zTxo+r6TeQ6dPHeRv8AaZJypRVVSW7HPH6c15H4KsrPUL+5trpUeV7fbbIzhdzmRFOCeMiMyEZ7gV2WueF/A2l3t3b3t9NZkLGbaNmPmMNw3ORztB+YAEZ+UHjIzlKKTtc8PF4KFGu6c5tzndytC905RfurmvHZavm69Tpl1PTtT0fw14E1a6hSx1fw5b/Z5mYYtL5Hk8tj6Z+6fXIq/r1rJrmtfFrTNMkt5rq8/s4W6tcIgk24LYZiBwAe9eepYfDWaWJft13bKHGSZjJuylzwflGBujt8nP8Ay1PTqIE0Xwdfa54dsNLvJ3F7rH2W6RpMyCBpgquGAwPkI7dRnkHieRX/AOB8/wBDm/s6nCo5Qc49dYe7zc8al/iW6pqLSfZ6M9D0bWtH0XxN4D0LUtZsZdS03Try2ub9JhJFbSTD9yhk6fIAV64G6uW8AeFdc8KfFTw5c+IPs0Mc16+yQXscm/CNl/lYkA5HJx1rNTS/htsHmatcCU3FusixyEpGhEXmFWKgsOZc8ZGB+OV4btPBd++orqt5cabiVEssuXG19ylmIXnYdrngZGRVKOjt+X9dzppYNRo1uTmtOLjK9PVuTk7x1VrOo9LNWXTd9x/behX/AID+IsGnaBZ6PMv2cM8d1JIbn/SDzhycYwTx61d+L9rG+nWGtf8ACM6fd2tvY2PnaqNRHmgAqDH5O/nrtzt757Vx8GnfDKVrWT+0r6NZPNZkZh8py21G6Y424PAPr6NvbXwTNb27adOkjpY3K3Ql+QqVhkMLDAwzlwuTnrtGMEmkopSur/1/wxnDB06eJjUp+0STbd1L+WMWubnT+xpe61Ss9DU+NXh7VtX8Sar420+6s77QJ445YbpL2PhNir5ewtuyDxjH9a7X4iXlh4g0jV/CekzR2errp9nfNIswxqSRx8wE9ioIIXPJ/GvnWitPY7a7HrPhyUoUIyq/wdI2jbbltzLms/h12TvdJNJhRRRW59QFFFFABRRRQAV0/wAKdR0/SfiNoeoaoyLZw3amR36JnIDH2BIP4VzFanhWK0m1lY7wRsnkTtGshwrSiFzEp+sgQfjUzV4s5cfTjUwtWE72cWnbe1unmeqeJfBMDeGPEmpatZwya095G2m6mmrLIuoedcAcRg/LhSOvrntXSag3hO9Oo/De01yR500RLCCBoQtubiAGZZBJu+8WLZ4HcV5vZWvw3W6tSbqZCk8Rd5Jd6Moltt2UKYIKSXHHP+qHXvDp+n/D2ZrVLm/mhPlJ58hmJXe0KMzbQoOFkLrgHPHGeh5eVvdv7j4aWCqVYfvZ1PdblG0NnaNrJylonG6Sa1k7WR6X4b1XSbaw8G28SW8fiX/hHpl0q8nuCIYpjuHlyIMDkFsEnrjis7wPe6B4D8L+G7XXNUnsdQvL99QuoIoBKGQhoVjlO4bV2sT35J44rgfDuieDm8M6fqHiC/mtZbmcqTHISSFmRThNp42FyWzkFRxzVHXofBtrLaDT2urlWvf9JPnDKwKqZCgDqxZ8HJwFH1p+zTbWv9XLWTUa054fmnyyb5vd3s56KTbSjeW1t1dWbPRrfQoY/D3iHwHpbW13d2niRL17L7asDajYbBtRZCcehPXB960PDuiaHonxC13S9J0+3KXPg5/M0+XUQytcOy7oDLuGM8LkEevFcHHpPwwS7ihfWruZfLkDupKqzoyKMEqMB1MjjPTaoOehXTrP4ax26JNqU7fadPUSySLkxz+bbkgYBKf8tgWAPyZwGP3k4+v3GVTCznGUeepaW/uSV5O12/eX8t1pdXspWscv8QLGTT/E01vJoltop2Iws7e7FyiDaOQ+5s569eM1gVreJ4bOGaxFqIldrKJrhYm3KJOe/qV2E+5NZNdUdkfeYK/1eF308/1bf3t+oUUUVR0hRRRQAUUUUAFFFFABXrv7K9x5Xj+WHPEluSfwyP8A2avIq9F/Z1ufs/xPshnHmoY/zZT/AErHEK9JnzfF9L2uSYmP92/3NP8AQ+waKKK8U/mgK+Y/2u0x430mT+9poX8pX/xr6cr5s/a/THiPQpP71nIv5P8A/Xrpwn8VH23h7K2eU13UvyZ4ZT7dttxG3o4P60yivWaurH9CtXR9G6p4h0/w/wDEe+j1W5jgt7nSYZlLnhnjkkAA9yCfyrnre2k8Q/DjwzHcLufUdeMsw/2TLMz/APjoNeKySSSEGR2fAwNxzgVPbahf2pjNtfXMBjO5PLlZdpwRkYPHBP5mvzan4erDUoOhWtVjyPma0fJCUVZX0vzJvV/CfIw4W9lCLpVPfXLrb+WLS9N1ffY+goPEnh5vixNpwspl1XyDam8ab92VC+YUC5x1HXHUVzvggz+FvDnjie1CiSwvGWLcMqdmcfgQRXjVxNNcTvPcTSTTSMWeSRizMfUk8k0iTTRo0ccrqj8MoYgN9aqn4e06dD2Eaz5ZRpKSack3Tld2u9E1dctrL8Co8LRhT9mqmjUE09b8rv30T2t0PXfEtxbapeaB8S7OeV7OC5hj1C3dy32UhhnA7fQdcg9zWh4i8AR6149uvEepXkI8OzQCd5UmAPEYXr6cbs9MV4kJpfIMHmv5RbcU3HaW6Zx60/7Zd/Zfsn2qf7PnPleYdmfp0rqXB+Mw/J9TxXJyxlTT5btUpNSSTuvei1pLtbS611/sGvS5fYVuWycVpdqDaaW+66M9Y8I37WPwg8UXWhzTW3k6k7Wz5+dUPlYyfXbVH4hXtxqfwj8M391cNcTtOwlkY5Ythxz+VeYKzKCFYgHqAetJXZR4Pp08Z9b9p73tfaX5dbcnJyt3vv71+/TqdEMhhDEe35tefn21ty8vLe/zv+AUUUV9ke+FFFFABRRRQAUUUUAFFFFABRRRQAV6f+z94F0bxxqmqw60Lkw2kKMnkybDuZj14PYGvMK9U/Z/8f6B4FbW21uK9c3iw+SbeMN9zfkHLDBO8fkayrc3I+Xc8LiZ4z+y6v1K/tdLW3+JXt8rmtrmi/AaHSr7+z/EN898kEnkITLhpQp2j/V464714rX0d4d8J/CP4maNfQeFtPutI1C1UfM7OJIy2drFS7K65HPOfpkV87XtvLZ3k1pOoEsMjRuAc4ZTg/yqKEk7q7v5nn8L4uFR1qDnVdSLV1VtdX2tboyKiiiug+tCiiigAooooAKKKKACiiigAooooAK7n4W/DbVvG1w1zuFhosB/0m+kHyjHJVM/ebH4Dv2B4atOz8Qa1Z6FdaFa6lcQ6bduJJ7dGwrkDHP9R0OBnOBUzUmvdOLMaeLqUHDCTUZvq1ey6tLvba+l9z0f9oH4feH/AAPbaI2hm7JvDMJTPKHzsCYxgDH3jVf4XfDHT9Y8NzeMPGGrNpOgREhCpCvNg4JyQcDPyjAJJyBjv2v7Yf8Ax6eGf9+5/lFW94gXwlpXwM8JzeKIbq40uGG1lWztjg3U7QlgCcj5eXY8jp+B4lVl7KOurPzjD57jv7CwaU5OpWnJOS1lZSltfS70Sb0R5F8RovhJH4fI8F3F/LqizKMzCTa8fO4/MAPT0rzevevF/hLwL4s+E1z438G6XJpNxZBmeIkgMEI3qy5Izg7gR14z7eC100ZJx6/M+y4axdOvhpwjKblCTUlUack9NNNLdgooorY+iCiiigAooooAKKKKACiiigArrfg/cfZfiPo8ucDzSD/3yf64rkq2PBM3k+LtKkzj/So1/M4/rUVFeDR5udUva5diKfeEl/5Kz7uoplu/mQRyf3lDfmKfXhH8rBXzr+2GmNQ8Nyf3orhfyMf+NfRVeL/tReFNb8RWmh3ekWYuI7Izi4JlRNu/ytv3iM/dPSt8NJRqJs+q4KxVLC51RqVpKMfeu27L4X1fmfMNFdR/wgHiz/oFj/wIj/8AiqT/AIQHxb/0Cf8AyYi/+Kr1fbU/5kfvX+sOU/8AQVT/APA4/wCZzFFdN/wgPiz/AKBP/kxF/wDFUn/CB+LP+gSf+/8AH/8AFUe2p/zIP9YMq/6Cqf8A4HH/ADOaorpf+EE8Wf8AQJb/AL/R/wDxVJ/wgviv/oEP/wB/o/8A4qj2sP5kP+3sr/6Caf8A4HH/ADOboro/+EG8Vf8AQIk/7+p/8VSf8IP4q/6BEn/fxP8AGj2sP5kP+3cs/wCgmH/gcf8AM52iuh/4QnxT/wBAeX/vtP8AGk/4QrxT/wBAeb/vpf8AGn7WHdD/ALcyz/oIh/4HH/M5+iug/wCEL8Uf9Aef81/xpP8AhDPFH/QHuPzX/Gj2sO6H/bWW/wDQRD/wKP8AmYFFb3/CG+J/+gNc/p/jSf8ACH+Jv+gNc/kP8aPaQ7j/ALZy7/oIh/4FH/MwqK3P+EQ8Tf8AQGuv++RR/wAIj4l/6At3/wB8Ue0h3H/bGX/8/wCH/gUf8zDorb/4RLxL/wBAW8/74pP+ET8Sf9AW9/79mj2kO4/7WwH/AD/h/wCBL/MxaK2f+EV8Sf8AQFvv+/RpP+EW8R/9AS+/78mj2ke4/wC1cD/z+j/4Ev8AMx6K1/8AhF/EX/QEv/8Avw1H/CM+Iv8AoCah/wCA7f4U+ePcf9p4L/n9H/wJf5mRXoHwu0/4a6npt7a+NtUudMvvOU2s8RYZTHIJ2svX1Fcr/wAI14i/6Aeo/wDgO3+FJ/wjfiH/AKAepf8AgM/+FTJxkrc1jlx2IwmLoulHE8j7xlFPT7/me6aL4n+Ffws0jUJPC2qXOu6rdoMBstuIztBYKqquTk45+vFfPV1PLc3MtzM2+WVy7t6sTkmtD/hHPEH/AEA9T/8AAV/8KT/hHfEH/QD1P/wEf/CppxhC7vds4sqwuX5fOpV+sc9SpbmlKUW3bZaWSSMyitP/AIR7X/8AoB6n/wCAj/4Un9ga9/0BdS/8BX/wrTnj3Pa+v4X/AJ+x+9GbRWj/AGDrn/QG1H/wFf8AwpP7D1v/AKA+of8AgM/+FHNHuP69hv8An5H70Z9FX/7E1r/oEah/4DP/AIUf2LrH/QJv/wDwHf8Awo5l3H9dw/8Az8j96KFFXv7H1f8A6Bd9/wCA7/4Un9kat/0DL3/vw3+FPmXcf1vD/wA6+9FKirn9lap/0Dbz/vw3+FJ/Zep/9A67/wC/Lf4Ucy7j+tUP5196KlFWv7N1H/oH3f8A35b/AAo/s7UP+fG6/wC/Lf4UcyH9Zo/zr70VaKs/2ff/APPlc/8Afpv8KT7De/8APncf9+jRdD9vS/mX3nsX7TPjHw34qt9BXw/qkd8bZ5zMFR12bhHj7wHXB/KrHgrxp4K8U/DODwJ49u5dOez2rbXSg4IXOwhgCFYAlfmGCPrx4p9ivP8An0n/AO/ZpPsl1/z6zf8Afs1h7GPIo32PmYcNYGGX0sFGq17N80ZJrmTu32t17bHt3jjxn4J8NfC6bwH4GvZtSe6ys9ywOFViC5LEAMxA2gKMAfTnwupvstz/AM+83/fBpPs9x/zwl/74NaU4KC0Z6eU5bh8spyjTm5OTcpSk022+vQioqTyJ/wDnjJ/3yaTyZf8Ank//AHya0uetzx7jKKd5cn/PNvypNjf3W/KgfMu4lFLg+hpKBhRRRQAUUUUAFWdJl8jVbSf/AJ5zo/5MDVaihq5FSCqQcX10PvnQZPM0Sxk9bdM/XaKu1h+Arj7X4P0y4674Qf1NblfPn8kyi4txYUjoki7XVWX0IyKWvjz483l9a/FvXoYr25jQSxkKsrADMSHpn3rajR9rK1z6Hhnh957iZYdVOS0ea9r9Uu67n179ktf+fWH/AL9ik+x2f/PrB/37FfBf9qal/wBBC7/7/N/jR/ampf8AQQu/+/zf410/UX/Mfb/8Qrqf9BS/8A/+2PvT7FZ/8+lv/wB+xSfYbL/nzt/+/Qr4M/tTUv8AoIXf/f5v8aP7U1L/AKCF3/3+b/Gj6i/5g/4hXU/6Cl/4B/8AbH3n9gsf+fK2/wC/S/4Un9n2H/Pjbf8Afpf8K+Df7U1L/oIXf/f5v8aP7U1L/oIXf/f5v8aPqL/mD/iFdT/oKX/gH/2x94/2dp//AD42v/flf8KP7N07/nwtf+/K/wCFfB39qal/0ELv/v8AN/jR/ampf9BC7/7/ADf40fUX/MH/ABCup/0FL/wD/wC2PvD+zNN/6B9p/wB+V/wo/svTP+gdZ/8Afhf8K+D/AO1NS/6CF3/3+b/Gj+1NS/6CF3/3+b/Gj6i/5g/4hXU/6Cl/4B/9sfd/9laX/wBA2z/78L/hR/ZOl/8AQMsv+/C/4V8If2pqX/QQu/8Av83+NH9qal/0ELv/AL/N/jR9Rf8AMH/EK6n/AEFL/wAA/wDtj7u/sjSf+gZZf9+F/wAKP7H0n/oF2X/fhf8ACvhH+1NS/wCghd/9/m/xo/tTUv8AoIXf/f5v8aPqL/mD/iFdT/oKX/gH/wBsfdv9jaT/ANAyz/78L/hSf2LpH/QMs/8Avyv+FfCf9qal/wBBC7/7/N/jR/ampf8AQQu/+/zf40fUX/MH/EK6n/QUv/AP/tj7s/sXSP8AoGWn/fpaT+xNH/6Blp/36FfCn9qal/0ELv8A7/N/jR/ampf9BC7/AO/zf40fUX/MH/ELKn/QUv8AwD/7Y+6/7D0f/oG2v/fsUn9haP8A9A21/wC/Yr4V/tTUv+ghd/8Af5v8aP7U1L/oIXf/AH+b/Gj6i/5g/wCIWVP+gpf+Af8A2x90/wBg6N/0Dbb/AL4FH9g6N/0Dbb/vivhb+1NS/wCghd/9/m/xo/tTUv8AoIXf/f5v8aPqL/mD/iFlT/oKX/gH/wBsfdH9gaL/ANA23/75o/4R/Rf+gbB/3zXwv/ampf8AQQu/+/zf40f2pqX/AEELv/v83+NH1F/zB/xCyp/0FL/wD/7Y+5/+Ee0X/oGwflR/wjuif9A6H9a+GP7U1L/oIXf/AH+b/Gj+1NS/6CF3/wB/m/xo+ov+YP8AiFlT/oKX/gH/ANsfc3/CO6J/0Dof1/xo/wCEb0P/AKB0X5n/ABr4Z/tTUv8AoIXf/f5v8aP7U1L/AKCF3/3+b/Gj6i/5g/4hZU/6Cl/4D/8AbH3L/wAI3of/AEDovzP+NJ/wjWh/9A+P/vpv8a+G/wC1NS/6CF3/AN/m/wAaP7U1L/oIXf8A3+b/ABo+ov8AmD/iFlT/AKCl/wCAf/bH3J/wjOhf9A9P++m/xpP+EY0L/oHp/wB9t/jXw5/ampf9BC7/AO/zf40f2pqX/QQu/wDv83+NH1F/zB/xCyp/0FL/AMB/+2PuP/hF9B/6B6/99t/jSf8ACL6D/wBA9f8Av4/+NfDv9qal/wBBC7/7/N/jR/ampf8AQQu/+/zf40fUX/MH/ELKn/QUv/Af/tj7i/4RbQf+geP+/r/40n/CK6D/AM+A/wC/r/418Pf2pqX/AEELv/v83+NH9qal/wBBC7/7/N/jR9Rf8wf8Qsqf9BS/8B/+2PuH/hFNA/58P/Iz/wDxVJ/wiegf8+P/AJGf/Gvh/wDtTUv+ghd/9/m/xo/tTUv+ghd/9/m/xo+ov+YP+IWVP+gpf+A//bH2/wD8InoP/Pkf+/z/AONH/CJ6D/z5t/39f/GviD+1NS/6CF3/AN/m/wAaP7U1L/oIXf8A3+b/ABo+ov8AmD/iFlT/AKCl/wCA/wD2x9vf8IloP/Po3/f1v8aP+ER0L/n1f/v63+NfEP8Aampf9BC7/wC/zf40f2pqX/QQu/8Av83+NH1F/wAwf8Qsqf8AQUv/AAD/AO2Pt3/hEdC/59X/AO/rf40f8Ihof/PvJ/39aviL+1NS/wCghd/9/m/xo/tTUv8AoIXf/f5v8aPqL/mD/iFlT/oKX/gH/wBsfbn/AAiGh/8APvJ/39NJ/wAIfof/ADxl/wC/pr4k/tTUv+ghd/8Af5v8aP7U1L/oIXf/AH+b/Gj6i/5g/wCIWVP+gpf+A/8A2x9t/wDCH6J/zym/7+mk/wCEO0T/AJ5zf9/TXxL/AGpqX/QQu/8Av83+NH9qal/0ELv/AL/N/jR9Rf8AMH/ELKn/AEFL/wAA/wDtj7a/4Q3Rf+ec/wD38pP+EN0X+7P/AN/K+Jv7U1L/AKCF3/3+b/Gj+1NS/wCghd/9/m/xo+ov+YP+IWVP+gpf+Af/AGx9sHwXon92f/v5/wDWpp8E6H/cn/77H+FfFP8Aampf9BC7/wC/zf40f2pqX/QQu/8Av83+NH1F/wAwf8Qtq/8AQUv/AAH/AO2PtU+B9C/uT/8AfY/wpD4F0H+5N/30P8K+K/7U1L/oIXf/AH+b/Gj+1NS/6CF3/wB/m/xp/UX/ADD/AOIXVf8AoK/8l/8Atj7SPgPQP+ec35r/AIUh8A+H/wDnnN+a/wDxNfF39qal/wBBC7/7/N/jR/ampf8AQQu/+/zf40fUX/MP/iF9b/oL/wDJX/8AJH3hpOnwaZYJZWxcxJnbuOTyc1brmfhfcXE/gbS1uQoaG3jhBGckIijJyeTwa6auB7n5PVgoVJRTvZhXx7+0fHs+MWtN/fW3b/yBGP6V9hV8j/tOx7Pi1eN/ftoG/wDHAP6V14L+I/Q/QPDOVs3mu8H+cTzGiiivUP3cKK3dK8IeItU0WTWLDTjPZRlt0glQEbRk8Egn8BUfhTwxq/ie6lt9JhSRoVDSM8gUKD06/wBK8+ebYGEKk5Vo2p6S95e6+0uz9TlljcNGM5OorR31Wnr2Maiuh8ReDPEWg3dtbX9jg3TiOB43DI7Houex9jitv/hUvjH7IZzb2m8DPkfaBvPt/d/WuSrxJlFKnCrPEwUZ/C+Za97enXt1MZ5tgYQjOVaNpbarU4OitnSPDGs6pBqktrbDGlruu1kcIyD5s8Hv8jce1RHw/qw8ODxD9mH9mmTyvN8xc7s4xtzn9K7nmWDU3TdWPNdRtdbyV4r1a1S6rY6PrdDm5edXulv1eqXq1sZdFFFdp0BRRRQB6J448EaF4Z0e0jN1rlzq91bwzW8y2qfYLgvglEfdnIBP5D1rTPw58JxeJ4/A9x4k1FfFDxrmRbZTZJMU3iInO89QM9Ofwqpc+N/Den+A9Q8PaC/iS6N4Ymih1RomhsWRwxaLaSc59h6mr5+IHgibxbH49udH1o+JERXa0R4/sTzqmwPu++BwDjHWuX95bqfDOec+ya9/7dmlG7laPJdNe7H4k1qrq97WOP1vwmul+A7TXpppReyanPYzQEDanljqD1zmux074U6NceM9R0K51y5tbe2023ukuGRf9ZLtADf7OXFZNn4l0S+8Lt4e8dWWtxMuoNqcNxpyx7285QSrLIQMEHcCPUfjJrHxCs9S1XxZdHTrq3j1TTY9Pso1wxiEZTBkOR2U9M9ce9Nuo9Eb1p5vVvTg2n73vK1rOcOW3e0eb9ehnL4Ce20WWfVJZ7e/g8RRaPLCANoVkLFwe/TjsQa2Ne+HXh1r3xBpPhzW9Rl1nQoZLie2vbZQlxGmN5jdT1APQjn9ak1v4mWGteD9Fs7zT7z+27fUba7v7lVUpcrArIGzuyXKlc8Y460uv/EDwrHqHiLXPDWm6y2sa9BJbPNfGNYrZJMbtipkljjuePzyr1bmXtc7nNOSkpXei5eW6cVrf7LXM11t5mTN4T8J6DomlTeLdY1aPUtWsxewQWFsjpBE2dhkLMCc46Dpz9aY/wAO7ybRPCepaZbapfJrAc3Zhti622JQg5UccZPPpU1/4k8G+JND0lfFFpr8OraVYrYI+n+UYriNM+Xu38qRnnAPemS/ECeLQvB+m6XdavZjR1cXyxSmNJwZQ4wFb5vlyPmx1qv3nzOmMs1tHlvz80ubmty25Z25bdPh+dr9TYs/hlo39peMIbm4126h0C5ghjj062WWeYSZGdpx0xnjtmsbT/B/h+PTNW8Sa7fazY6Haah/Z9tALZBezTY3FWVjtQqOv4+ldJp/j7Rrq78d3Ukfia0tNXntrpLjTvLSe3RH2/MS+BlmVeM9TWHb+JPDo0fVfCXia38RSaXcaguqWV2PLN4rtHgNIGO1tyEHOe+ec1KdTW/l+hyUKubPnVRy+xe1r25Yc9ul7t362vboM0D4f2firT9buvClzf3bWt5awWSXEaoXWX77SYzjbg8jsM1yvjWw0fStel03RdQl1GG2AjlumACyyj75QD+DPAznOM11fh3x5YeEtG1+x8Kvq0Et3d2s1hNOE3BIjlxLtOPm5GACCDg1zfxC1PRNa8SzavodncWUd2oluLeRVCxzn7+wgnKE8jOOp4FaQ5+bXY9bL3mH16arX9l9m9r/AAw+L53tbrzX+yc9RRRWx9GFFFFAFvRLL+0tZsdO89Lf7VcRwea/3Y9zBdx9hnNd14y8L+CfDHiBNJv7nxZE0MzR3LPZRL5qBWxJCS3KlgvXsT6Vw+nQRJdWdzqVtdNprzYlMIw7opG8ITxuAP5kV23jzxho+peCbHwvpLa9qC212bpLvWPLMsKbCoiTYT8vfk9unplPm5lbY8PMHipYulGi5cjupWsred7Pbt921jW1L4eeD4vG+jeE7PVtce8v2ikkeWGIRpC8bMCCDnfkLxjHXmuU0rwpa3mh+MNQe6mV9B8ryVAGJd0pQ7vwGeK1NY8e27/E3R/F2nWNw0enw20bwzgKzlE2sAQTjIzg/pUuteK/CVp4b8Rad4WsdbNzr8sbXTah5YS3RHL7U2EluSRk44qF7RW+X56nl0HmtOFOMuZuSp3emj57zv29z/gamlc/DPwxLrdr4WsfEGow+IbuxS6t1ubZDbSM0e/y96ncpwDyR+dRWXwtt9R+HvhbVbO4u49a1nVmsJklZTBEoacFgoXdkCEH7x7/AIW7v4ieD4dfs/FtlpOt3Gv2dgltbx3JjS1R1jKeYdpLN1PHH4VX074pW+m+AfCul21peS6xo2rtfTtIqiGZGafcoYEtkiYD7vr7Zj97ZW/rf/gHA5Z+6UPZ817xvzcu/LU5tvsX5N+u2hSm8EeEtTi1yx8La7qlzq+iW8txKt3bIsN2kZw5iKkke27rx9R5rXqlt4m8J2c+tz+DNH1+TXNdt5bUR3Zi8m1WXmTZtOWPHGcYA+teXvbzRwR3DxOsUpIRyvysRjIB9sj8xW1Ny1ufRZNUxL5413K2lua3Nt723S+3ztpYjooorU90KKKKACiiigC3o2n3GravZ6XaKDcXc6QRAnA3MwAz7ZNdr4u8LeEdEt9SsLS98Rajq2nkxS3MdkgsfOUgOmc7hjnn2rj/AAzd3th4j02+02IzXsF3FJbxhSS8gYFVwOuTgYr1G/8AiB4ZfSfEsWm23iaG48QpJ5tjK0bWcE8hG+RCCCSTjqO9Y1HLmVj57NquNhiafsU3DS6TS15l8WjdrXt0et3exg2Pw9trj4Zv4ga+nGtNazahBZBRta0ikVHc988sw9QK1PBvw00PW/DXhq5uL7WotQ183KxNb2qy28BhkK5k5DAEY/XpV/8A4Wxa2Piq0s4fDcLeHbO1XTSktohvTCI9roJA2PvZOAcH8az9E+J9rouheHdDsrfUZdKsmvodVgkwq3VvPLlMYb76qx9ME4Bwaybqtf15nh1amf1KT5E05S5lqtIuM7R26NQ0e7dm7Xtl/Df4f2PiC51Qazqr2Vta3UdhbzQgMJrmRyqAZ6rxk+xFU/CXgq3uYNc1PxPeXGnadokq29wtvEJJ5p2YqIkB4zkck+3uRrW/xCsfDfhez0PwppKziK/mvLiXV7KOQ78gQlQGOGVMAnjnp1q7dfELw3f6x4ghutJ1eLSNde3un+zbFuLW7j6vHkkMCwzyQapupd9jqqV84c6slF8krWta6UZRUrJ7OUeaSvfbTUzfDvgvw74g8dxaPYt4ktrBrCS5YXdsiXO9MnaoGQwOBj3OK5bxzpmn6Tq8drptrr1rGYFd01i2WCbcWbkKpPy4AwfXNemW/wAR9LuvG+m6tDb+Iry003Q57SW4l8s3UnBLSn5tvAOeteb+PprO51W3ubC48QXEElspEussrTMd7D5SpIKcY+oaqpufNqdGV1sfPGJYi6jyrR663le7stbWev8Amc7RRRW59WFFFFABUltGZriOFeruFH4nFR1p+E4fP8UaXFjIa7iz9Nwz+lKTsmzDFVfY0Z1P5U39yPtnwPEIfC9moGMhj+bHH6VtVR8PR+VoVinQi3TP1IBq9XgH8lhXyj+1VHs+KKt/f0+Fv1cf0r6ur5b/AGtk2/Eewfs2kx/mJZf/AK1dWD/iH3nhxK2dJd4y/Q8dooq1o8MFzq1nb3MyQwSToksjthUUsMkn2FenUmqcHN7LU/fZyUYuT6HvnguVNEtPCfhhwM3+nzzTof7xCvz+bj8K5X4N2E1nfeMtPRWaeCI26gdSwMg/mK0PEXxOXT/HltZWV1Zy6FGI1nlhQSZBGW2sPTI4HoaqeH/FHh218VeMb611ZIYb+FJLSRlZC0mxiwGQCCGNfg8MBmqwGKnPDtPEQhO6u7y9tza6Kz5Z/Dq7Rvft+aRw2N+rVpSpP97GMuru/aX100dpbdlcnuRJoPgfw74c1ydZdXm1SCWKAuHaBPNB5P0yP+BEDpWz4g0J7b4jv411S/Sw0iwhTDb/AJpW2kbQB2yfqegHNeJ6FfbvFmnahqd1I4F7FJPPKxdtocEsTyTxXpt7460ibx9qGnXVxHe+GdUijikY52xvsA3jPTng+mAe1etm/D2YYPEfuLzc4VZVHGNk1OUOeNO90pcqfKnduz6vTux2VYqhV/de85Rm5tL+Zx5lHdJ22vf7xvgrUo9W0v4larDF5SXMDyIp6gGObGff196yr87f2fNPx/FqJz/31J/hTfBOpeH9Fs/G2k/2vG8F3bmKxlZSPO+SUenX5hUnhnWfBl18NYPDviXUrq2eG6abZbxMWPJI52kfxGunEYWph8XOtRozlTjWoSSUZN8io22tfR6Ps9zarRnSryqU6cnFVKTVk2+VU7beWz7Pc8yoq/4gXS11i4GivO+n7h5BmGHxgZz+OaoV+sUantacalmrpOz0av0a6Pufb0588VK1r99wooorQoKKKKAPTLf4haXDoLxC31BrtrqO5MAZViZlEGVLDnaDCSMDIO0cjIqr/wALU1dLiSaC38nzHEjhJ2Xcwa2O44xyRbkfSVq89orP2UOx40eH8Am24X9W/L/I7+H4nXyJaxnT0EUFs9v5MbqiMG2+ibxnaCcNknkFaf4e8aXekeFtLtdP0me7NozPO8gYwqfNZwVHIDYI+c9ORg1w2lXh0/U7W+FvBcfZ5Vk8qdA8cmDnawPUHoa978NfGzxRrPirT9M0fwhaLpc06ReTGkjyJGTgsHGFAA5+7gYrOpHlWkfxPIznBrCU/wDZ8Kpw+KV58q0v63vzP9TyfV/HWq399p10peM2N4bxFLjDybgQzBQqkjGMgDqfWtiL4q6hDOjwaXbW6JHJGgiI3KpeMoAWVhhEijjwQcqD0JzWv+1NZ6LZ+Prf+y44YrqW0El6kQAG8sdrEDoxHX2we9eSVUIwnFSsdmW4XL80wNHEewsmrpPpe/3rsd/B8T9Qjjt0OnQOsNktoEyFCqDDlkKqGVsQjBydrHcuMVyOv6hHqFxbNDG6RwWkVuN5yzFVAJP45x7YrOoq4wjHZHrYbLMLhZc1GFmFFFFWdwUUUUAFFFFAHf8Agbxnpmj6YLe9GowzJaPaq9oEyVaVpNwLdG+YjkEYA9KfH8Ub6CS0a005IBbJHGoWduY0cNszjO08jBzwec157RWfsot3Z5E8iwVSpKpUhdy11Z3sXxO1RbRYTARIJbeV51dTJK0SQLucujZJNurA8YLNncOKXRfGUyjxJcWulXMt3qlxFIsMTu0aoIp0beRyw/eqduMHHbAFcDXseg/GzX9N0HTdI8O+FNLWSCJY5mEDsJnHG4JGVwSMZ685qJwsvdiedmeWxw9K2Dwynzb+/wAqSVnrvfZI5DxV8QNV1m0u7OSA2n2hYkkWNgoRUMhMYCqDsJk+6xOMdTVq0+J2pW9tYxLptozWiwLvJOXEe3cT7uY4ST6xKa9I/aWXT734feHtc1HT49P8RXTRkw4AlVDGWkRu5CttHPQn3NfPNKkoVIXsZ5HTwGbYCNT6vyJNq176rR2a3Wm56CPijqQUK1lHIFuvtBD+XiThQN+IxlvlHzLtyMgg1z3inxENctkBtzFM15Ndy/PlQzpEu1M8hR5ZIHYED+Hnn6K1VOKd0j26GU4PDzVSlCzXYKKKKs9EKKKKACiiigDQ8Oagul67ZahJG0iQShnVTgle+D2OOnvXTxfEbVI9Oj07yd9rHAsCxtM23asCRA7en8Af6muIoqXCMtzjxGX4bEz56sbs7+L4n6kt1HK1mPLjnEyxrMcKf9I3AZBA3C5IPGcIPwi0XxxJovh14YNOL3E+oy3RWYsbfa3kFQRn5zmI9enXJNWfg9p/gLF/r3jbUl26btaLTSv/AB8k9D/t88bR9ScV6b+1HPFdfDTw3dQQiCKa5SRIwANimFiF444HFc8nFTUOU+QxeIwNHM6eXxwztN2ctUrpNpL+a19bWWu7PHfFHjLWPEdq8Ainjia5E7FGyWIRVUNtVQcbcgkZ5ram+KGtC6F0+jwQjzGZiikEBo2UBSwIGGkmccHmVhjFeofAy71DQvgJfatpenvqF99rllgtkRnMrZRAMLyenb0rg/i18SfGGteHn8PeI/Cg0ZJ3SQNJDLG52nPG/rSTUpcqjovMyoYiljMZLA08JF06cnC/PZ9OZqNrvTz+ZiR/FPVY/szfYLSRoDKQrohjZnLncVCjn5zkZweOBXK+JNXj1UWaxQyxi3jkDGSQuxZ5pJD8x5IG8DnkkE96yKK6FTinoj7GhleEw8+elCz8vn/m/vCiiirO8KKKKACuk+GUPn+ONNXGcOz/AJIx/mK5uu8+BFr9q+IVsuM7UJ/NlX/2asqztTkeLxHW9jlOJn/cl+KsfY9vH5VvHF/cQL+Qp9FFeIfy8FfMv7XcePGekS/3tO2/lI3+NfTVfN37YEeNd0CT+9ayr+TD/GunCfxUfa+H0rZ5TXdS/wDSWeFUUUV65/QwUUUUAFFFFABRRRQAUUUUAFFFFABRRRQAUUUUAPhilmlEUMbySN0VFJJ/AV678NPjL4i0mHR/Cy6NYXllGyWyCNZFuGDNjg7iN3PpXmPhfWrrw74hstbs44pLizlEsayglCR2OCD+teuJ+0FdKTcL4N0pb8jm4EhHP025/wDHqwrRctOW58vxJhq2LiqKwirR31mo2lqvy6plL9p7wfpHhzXNO1LSt8R1QTNPE0jP86FfnBYk87/XtXj1dB488X61401r+1NaljMip5cUUS7Y4kznao5PU9SSfeufq6UZRglLc9HIcJicHl9Khi581SK1e/XRX62WnyCiiitD1wooooAKKKKACiiigAooooAK7/4efEzxF8PLO50mz02xkSW486ZbuKQSK20DAwwxwB1BrgK9osfj7eC3hXU/COk3s8KBUmDFCMfUN/OsqqbVuW54Of0qtaiqUcMq8XunJRta1t9zc+OWh6b4g+F9l8RZLObTtYljgaSN5mYMsmBsw3TGcjAHH6fPddx8TPid4h8dpDbagtvaWEL+Yltbg4LYIDMSSSQCR2HPSuHpUIShG0iOGMvxeAwPscU9btpXvyx6Rv1sFFFFbH0IUUUUAFFFFABRRRQAUUUUAFfRH7SH/JI/CX/XSH/0nNfO9d34++JV/wCL/C+maDdabbW0WnshSSNmLPtTZzn61jUg5Ti10PnM4y6vicfg61NXjTlJy12TVvmHhf4meN/CPhy30jTJYreyLNLA0topJBJzgkcjOfWvZZdWuPHn7Oerat4qs4YriOGaSCQJtDvHzHIuemW+Xjrz64rzLwL8Z9Q8NeGLXw9P4f07UrS13eUXZlbli3PUHlj2FUPiR8XfEXjPTTpLw22m6YWDPBb5JkwcgMx6gEZwAB+VZTpSlLSNtdzwMfkeKxuNg6eEjScanM6qkrtJ9kr3fnpf7zzuiiius/QgooooAKKKKACvV/2ZLXzvG7zY/wBWEH/j27/2SvKK9y/ZPtd2r3t1jowH5I3/AMXXPinakz5Ljqt7LIq/nyr75L9D6Uooorxz+cQrwf8Aaw0LVtUbw/dabpt1dxwrcLM0MRYR5Me3OOmecfSveKp602mx6bLJq0kEdmuDI87BUHIxkn3xWlGUozTirs9PJs3nk+MjjYJNxvvtqmv1Phz/AIRjxF/0BNQ/78N/hR/wjHiL/oCah/34b/Cvr3+0vhv/ANBTQf8AwKT/ABo/tL4b/wDQU0H/AMCk/wAa9LmxX/Pp/cz7P/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P7S+G//AEFNB/8AApP8aObFf8+n9zD/AIi9U/kp/wDgX/BPkL/hGPEX/QE1D/vw3+FH/CMeIv8AoCah/wB+G/wr69/tL4b/APQU0H/wKT/Gj+0vhv8A9BTQf/ApP8aObFf8+n9zD/iL1T+Sn/4F/wAE+Qv+EY8Rf9ATUP8Avw3+FH/CMeIv+gJqH/fhv8K+vf7S+G//AEFNB/8AApP8aUal8OCcDVNBJ/6+k/xo5sV/z6f3MP8AiL1T+Sn/AOBf8E+Qf+EY8Rf9ATUP+/Df4Uf8Ix4i/wCgJqH/AH4b/Cvr46l8NwcHVNBz/wBfSf40v274f+X532rSPs+dvn+evl7v7u7ON2OcelZVcTWo8vtIWu0lo9W9kVHxbrSvywp6f3v+CfIH/CMeIv8AoCah/wB+G/wr379lvSbvTrO8+3WstvKWdtkilTg7AOD/ALprv/7S+G//AEFNB/8AApP8a6bT9P0+zLSWNvFFvAyU7is8TUrcvLUha/qeRnPH1XPsI8LyxSum+V32+ZcoooriPjgriPjpJ5fww1Qd3aFR/wB/UP8ASu3rzv8AaFk8v4dSL/z0uol/mf6V6OTx5sfRX95fmeXncuXLq7/uy/I+bqKKK/Zz8ICiiigAooooAKKKKACiiigAooooAKK9M8TaPpb+FILjw1oum3mntHAj6ilw5ubaZiA3mpnjJyOmBn6Vek07wnb+P4/ADeG45IDtgfUDM4uTK0YbzBzgDJ6Yx/KvIWcQceZQel21pdKNr3103Wm57byOopKLmteVJ62bleyWmq0eu3meS0V2fiPQ7LTvANrcLChvV1e4tZJxnLqnAHpXXxeH/CVn4u1hNS0tDpttpNtMVVm/dl9gZxznPzE1VTNqUI8yi3vt5NL8b6EUslrVJ8rkl8O99OZN9ulnc8dor0i+8HWujaQ8N7bpPOviKC3juMn97bPGWGMHGDwfrkVf1bR/Deqa94m8OWugw6bcaVbS3FrdwTP83l4yrqxIwc9e1L+2KLfuptd9NtNd/NeZX9h10rSklLazve+um1vsvyPKKK9A1ldB8JaVotnL4dtdWutQ06O+ubi4lkBHmZ2om0jGMde9Wo/Btnf+HvCN9bzaTZvcK5vBdXYie4/e4G0E88ccetW81pxipyi1FtpPTWyb736fiiFk9WUnCEk5RSbWul2l2t16dmea0V7FZ+G9Cj1Pxtt0rSXGnXVulot/cNFBGrEhgW3DHtk9cVgQ2WjaV4c1TxTeaNYahKdWOn2trHMzWsWE3FgQcuD0HPoazhnFOpdRi7+721ckmuvZmlTI6tNJymre9ffRRbT6d1ovNHnlFeneCPDeleNtN1uWGwtdKkN5arCwkYi3Qn5wu48lscA9yBXF+NWsf+EiubbTdMOnW1q32dInyZDsOCz5/iJ6+ldFDHwrVpUEmpR3200T7+f4Pyvy4jLZ0MPHEOScZbb66tdvLr3XnbFooorvPOCiiigAoq1pIs21S0XUGdbMzoLhk+8I9w3Ee+M16D45g0/RZ7XUbTwlol3ohnYWt3b3MjpOm0gJJhuHHDduV781x18YqNSNPlbcr22W3TVrXyO7D4F1qUqvMko2vu9+uienmeaUV67qOn+G3+I2h+G4vDVjBbz+TPLIrybnDRMShy2MZI9+K5bR9J06bw/42uJbVGlsPK+ysSf3WZipx+HHNc9PNYTipOLV+V9PtS5V1Oqrk9SE3FTTs5LrvGPM912OLor1+fR/Ctz4v0/wc/h6KH7bYRyJfQSuJY5TEW3EE7SMjpipdM8JaXqfw78I2straxXN1rLwXN3FEolkjVrjK78ZPCADPoPSsJZ7RhGMpRavbts1J30b/lem50Q4erTlKMJp2v33TirapfzLXY8bor0u0t/DfiWbxDo1r4bg0t9OtJ7iyuYpXL/uiBiTcSDn9K80r0MNilXclyuLVtHbrts2eXi8G8OoyUlJO+qv00e6QUUUV1nGFFFFABRRRQAUUUUAFFFFABRRRQAUUpBGMgjPSkoAsQWd3PazXUNvJJDBjzXVchM9M1X0zVLjSfE9hcrgorB1HcspyR+I4/GjQtd1XwvfmdJjLbSHDlhlSD/C69x79q1vFOn6bq+jvr3h8pDLbFZ57BnGUGeWjP8AEpz06jivlcxzGdOtPC46l+4qWipK7Wqs4VF05nflkvdd+V2lbm9zCYOLhGth5/vI6tPy1Uo97dU9VurrZ3xBs47XXb0wc290n2iEjoUkG7j8SR+FGgtn4R7P7upIfziP+FaNpp2q+LtL063s7F91nG0El1K21ChOVH1XJ4Ga3NJ+G2sW3hsaRNq9mELrK6pEzDeAQMMcHv6V8PmXE+U5VhMJgc0xcY16E48ybcm1TlZSagpWc4rmSdt9bH0GEynGYypXxGDot06iduivKN7LmtdRbtpfY82YXE1/Y2FmAbi7uFiQEZHJ5NfX/gwxtoqmNzIQ7KzE5JI4/pXznH4R1zwr4jTX7izTULa0gfyTbtnbIQQGZSM4HHSvVPgprF1f+CUs7EiW4SZ1llJyI+nX34z/AI1y8TZzhM2qQzTDVFUoUlyx5XzNzqXurLVNKCtdLSb6anu8I4Opl8p4StBxqy1d9Pdja2uzu5PbsenGeETrAZF81gSFzzipKqadYx2aElmlmb78r8sat15ODniJ0+bERUW+i1suib6vvbTor7v7Sain7oV5f+0pJt8EWUfd9RT8hHJ/9avUK8i/aakxoWkQ/wB66dvyXH9a+i4fjzZlSXn+jPB4lly5XWfl+bR4PSqCxCjqelJUlv8A8fEf++P51+vTlyxbPxGKu0jrvGPgk6FYR3dvfNd7plhZPK2lSRkc5+n5ipfHXg6x0DRYb22uriWUzLFIrlSBlSTjAHoPzrv544b7xDe6XcfdRba8Qe6uc/8AoKj8a5jxQ7634KtXiOTeawyxH2LyKv6Yr+Y+HuPs+xeJy+GMxDtGcfaO0UpxqwU4J2SXuqM1prpqfruacNZbQpYmVCnq4vkV23Fwlyytd9bxMqPwPbP4MGrm6nF79kN15PG0ryR2z0/WsKXQV/4Q6LxBBdGQ+eYZ4dn+rPODnP8Au9v4q9bXT5xr7JmIab/ZotVTf8+7d6em01w/wqYjVdR8PXkSywMPMZW6B42A6fl+QrvyLj/Na2X4zMPb+09jOnWcfd/gzclOle2jite90lfU5cx4awVPE0ML7Pl9pGVO+vxxtyz+e3axg+LtGs9Fs9LgHm/2hNB510GbhM9AB+Y/CudrV8WahLqniK9u5e8pVR/dVeAPyFZVfuXDVLGUsro/Xp81aS5pPs5PmcV5RvyrySPzzNp0J4yp9XjaCdl6LS/q7Xfmwooor3TzgooooA6q/wDGcs2jXem2OiaTpYvVRbuW0iZWkCnIHLEKM+gq6nxI1MSJfNpOkvrKReUuqNATPjbt3ddpbHGcVxFFcLy3DNWcPz/q2i020PQWaYtO6n+XS707O7eu+rO/0afxBpujS6feaLpes6d9pWYLeuP3U7hAcEsp/wCWiBuoyevWpJ28cX9/rs9xptq02pxC0mBmjQRqDHtEY39BujGeR847msSLxtqUWmm1it7ZJvNWYTiMFhIoQb8HPzEIAexBbjmqD+J9ceTe1+d3HSNAODGRxj1hj/759znijg67m5OEE36+T2TtuvnoehLH4eMFBVJtLtbzW7V3o9N7XdjrJb/xtc+E9J0q40mBrXT3W8huJXCvsi+6HJYAKA4xkAkYxTr7XvFfiDT7qbTPD+mWY1f93c3Foo86dS20glnJCZGCcAeprkk8Ua4ksMovEMsKFI5Gt4y6g+jFc8AYB7DgYroPClr481XR7O38N6bKLa1LYuAqIJDvLYLvjIBPK5x6is62F9hH2k4wWt7ttLW7d9e6XzNKOMeIl7OnKpLS1kk3pZK1l2cvl1Jv7Q1+303TtH1jwxpOoyxP9i0+S7wZQSeEG1xuUZGCeORzyKryWni7ULTQLRdEXbpSFrYhgDIGZH+bLdcugwMHLY61k+MLbxNouq29rryC2u4h9ogVDHhQzfeHl8DlentULeLPEDymSTUDISJAVeJGUh33t8pGPvAHpxgYxW1PDTlGNSjyO931trfVa9b6/MxqYuEZyp1+dWsre7eys7PS+jSt6I7WyvvFMh128vPDem3MOspFeS29xu2MEZMYw3y4EqudxGBzXPReJLrRDd2M2kaTdaXqPl3gsmVjChKggochgR9089j9ayY/FOvRlDHflWSJYdwiTLICpCscZYfIvXPAx0JrO1C8lvZY5JQi+XEkSKgwAqjA/PqfcmqoZc02qkVZ22v0sl81Za7kYjM04p0pS5lfe3W7fyd3o9DZfxXdLp+qWNnY2djDqE8M223Vl8kxHK7OePU5zzVPxVrk/iLVBqV3bW8N00SpM0KkCVlGN5GfvEYzjA4rJorvhhaNOXPGOvf5JfovuPNqYytUhySlp2+bf6v7woooroOYKKKKAN3QdF1SSWz1G0s7W8APniGdl2MiPj5wxAKkhhjOTtauh1n/AISTXNGttH0/w5p2nafJIL1Y7SVQJnYbASzOeewXrz06VhaD4qutKs2tfsdrcr5TQgyrk+WW3FD2K7iTxg89RUUvizxBJJHI+oHdGVZSIkHKkEHgcnIB968qrRxNSrzcsdNm7/kmezSr4SlR5OaXvLVK35tX+46G+Xxrf+JbTxBBpkcV3Z/Z4YWgdWRiFTYR8x3AiRMkcfOOmaXVNX17WNN1fTNP8P6Tp6vMrao9kwDTONzhclzn7jnC56GsHStS8S6rNBo9jm9dmj8qA28cmNioq43LwNsaA9iF5zV/XbvxZ4Zub6z1iEW2oamY7l5GEbttAlj+XGQud7DIwRjisHh2pRg1DnSXKrvZNdL6patdnY6FiVKEqidTkbfM7Ldp9baN6J91c6DV/EXjCzge9fw5pWnXcNmkLagADOkeCoALOQG+VhgDPtVG1vPHS+GdF0W00uKODT7oXlnOmPMZy2QSS20r/pA7dPYNUbeGPiP4h0xLo6c9za3iRyhw0CGUAEqx5BJ+Y8nk55qn4gPjvwvHYwau81kpCfZlLRtxDnaPlzwN/Q9c85xXPSpUZWpQdNyvtdvZet9LvTax0VateN61RVVC29kt2vJLW0dd7nQXN14svob22h8M6Vo8upMbe+vYE+eUNgn+I/K2RkqMEkc157qOk3mnwLJdKqEzPCyBssjoFJVvQ4cfqOoIq0vijXF27LxU2S+ahWCMbG/2cL8o46DAqrqWrXuowJHdurlZXlZ9uGd2VVLMe5wi8/Unkk16OEw1ahK1oqL3te/4nmY3F0MTG95OS2va2/l8/XqUKKKK9M8kKKKKACvT/g3Iy6Dry6D9k/4SvCNZ+eFJaIH5wm7jOM5/4DXmFdd4H1Hw3HZS6frq3VlOtwlzaanZIDPEwGCh77T1GO9edmtJ1cM4pN6rpfZ9V1Xddj1MmrKji1JtLR7u26a0fR9nsmd3cnRNQfx7qNnpf2d49KjWWK4tgjRTsHDEKfungcjvzVrwrptjqFv8NxeWdvOjQXwdJIwyyAJxuB64wOtZGreNLY+M9ZXWND1O10fXLNLUgw+XcEKCFlAPB+8f064xTbHxhY2vjHQ2sdL1YaF4ctJYm3QbpvnQgyOBwoJ2+nc+1fLyw2JdK0YtaXWt/wDl242v35mfXRxWEVZOUk/es9Lf8vVO9u3Kjs/CGh6VZ+J7nVl021Sx1xbZbKERL5aZgaWTAxj+CsNfCum6t8N7LTLXTbRdWuEeaK5WFRLhbpVfLYzjbIKwPDHxGhh1Pw3balbTx2Wkefh4/naberLH8uBjCtjqc5q/pvi/UNPTQBpnh3Vry+06K7iurc27rlZnDKQQCeqA9O1ZzwePpVObro1rp7qmld362jf11NaeOy6tS5dLe8npr77g3ZWvpeVv8Oh1etWGj6h418GLHp9obbz9QhdDEpVxEpUZ455TIrCgTXm+KXh2y8Q6NpFrbGe5e2S2jT5gsbfewT0+U81R0zxOul6l4KtdQ0zWRf6ct293AbNhK5mU7SinBYZJ/I1m6TqHg3QfiLpl9plv4iknimnN3HcwLvy8bKqogwcgt3p0sJWhGULN2hNLS/WpZ3vpdNdHfQVbGUJzjPmSvUg5a2+zTumra2ael1az3NX4kXWonwPqieMWtzezX4/sSHy0WaOJX+ZjtHCleOefXqK8X+23lhfQXVvaJcrEwcq3PIOence1d74k8T2OveGbix1qO4/tiwuT/Z0+z5mhZjmKTPTb279PfPH6FceGbjzxq2uGwK7fL2wmTd1zn0xx+detSdPL8vqfWYO19VGLldOy92MU21bV2X8zZ89j5vHY2DoST0VnJ2el37zdkne6Wu1rGpH4g8Ia8TFqWmvpN43DSWowpPvE3b6HNO8N+FLW88VQaPpupQ3ljsN1cTRbgYo842lT91mPQdgSagk07wPd/Kvi+KUjkBtPckfka6v9n63txD4gvILgXQkvREswQrvRQSpweRnd0NfmPFmfR4fyLEYrKataLSUYxqQqKKcmo3jKtDmTje6UZuOnwo+jyXLHmWYU6WNhBq924yi27a2ahKzT6txv5nptpbwWdrHbW0SxQxqFRFHAFS0UV/HU5yqSc5u7erb3bP26MVFKMVZIKseEP7K8NpfsiR2sE7CYooCjfk5wPU5z+BqvVnTJY4b+GWZkWNWG5nICgepzX0XCmbYjLcxp+xk0ptRl2abte3W17owxVGFWDclqtjVj1XVdTlRbCxlhtmYbp3G35e5G7r+A/Gt20g+zw+X5skpzks5yaxJfFFmhOGtWA7i8j5/I1oaVqE1+qTLbILZwcSrMGBwcdvcV++YOrhYYhSbqzqPS8oVLa/8AbqhFeaS82eHNSceiXqv87mhXi37T8ny6BD73DH/yGB/Wvaa8J/abkzrOjQ/3beRvzYD+lfofC8b5nT8r/kz5Pi6XLlNXz5f/AEpHkFKpwQfSkor9YPxg6TWPGGqXur/2nbbbGZrX7M/l/MGXcT36df0qfSfGH2LTNL0+XTVmisLgzgiXaXPz47HHL5/CuUor5arwTkVTCQwbwyUI2tZtPSMor3k1J2UpJXbtfQ9iHEGYwrOuqr5nvezWrTejVtWlfTW2pvt4ouk8Xy+IreGMSuxxHJll2lduDjGeP5UaR4muNO8S3GuJawtJcFy8WSF+Y5OPxrAorpnwrlE6LoyoLldNUnvrTjtHe9l338zKOc46M1UVR3UnPp8T3fz+4kuJPOuJJtu3e5bHpk1HRRXvQgoRUY7I82UnJtsKKKKoQUUUUAFFFFABRRRQBqeE9M/tnxNpulEkLc3KRuR1Ck/MfyzXv3jPTfHF/eJovg6W30XSLKFF84uY/MbH3VIBYADHQAZzz6eFfD/UIdK8a6Rf3LBYIrpPMY9FUnBP4A5r1b4zaD4z1Txbp93oP2uez8pBCYJdqwyZOWPPHY7v8K+Uzrmlj6UZSjGPK2nJXV/Ta9j7LIeWGW1pxjKUuaKag7St011dr9tzzD4g6f4o07W1g8VTTz3QiAimkl8wPHk42t3GSfcVzdez/tMT2+dCtGZXvUSV3IHIU7QD+JB/I14xXsZNiZYrBU6sopN9ttHbQ8PPcJHCY+pRjJyStq9Xqk9fQKKKK9M8kKKKKACiiigAooooAKKKKAPWfhR4u0PSINJ0fS9HI1rUL1IL26lOR5ZccqevQ8LwARk571v2lP8AkerL/sGR/wDo2WuO+HP/ACP2g/8AYQh/9DFdj+0p/wAj1Zf9gyP/ANGy18x9Vp0M6g47yjJu7v8A0l0PrvrdTEZDUjO1oyilZW/pvqz0jVNN8WTeAfDtn4TvYrK5itoRNI7AZQRAY6Hv/KvGPidB42try1h8YyyT7Q32WXKsjA43bSo9hweelXn8L/FOzuIbaOPWiIsLC0N4TGo7YIbCj8q7b49ytD8O9CsdVkSTVzJGzkYyWWIiRh7biPzFcGBtgsVShCUKim3ql7yvre+uh6GYXx+DrVJxqUnTUdG/ddrK1rLX9Twqiiivtj4EKKKKACiiigArufghZW9146jnuY1lWxtpLpUI4LKAF/InP4Vw1bfgnxDP4X8R2+rwwrOI8rJCxwJEYYIz2/xArjzClUq4WpTp/E00jty2tTo4ulUq/Cmmz0nw7qN54t8GQXuuTfabm18TWwgkYDKh3QMg9vmPH09BVwOZfHfxL8z7n9kSKx7YEQA/SuE8SeM7NtNstJ8K6ZJpNjbXn2475N7vP/Cfovb6D0q74g+I1vf6VqS2Ph+Ow1TV40j1G7WcsHVRjCqR8uR1/qea+ceW4hybhTtGV0lp7q5ovXXyb0vqfUrNcMopTq3lCzb1998s1pp/eS1toenf2ZBrmj+GdMfYqaVb6bqLFv8AnntkDD6fIKq3evahN8TfCDW9zJDa6tpsc1xEvAf5ZHUH6bjXmd98Rr4wQR6bapbn+xF0m4MjF9wH/LRcYw3JxnOM06bx9D/wkvhrV4dNk26LZJbNE0oHmYUqSDjjg+lc8ckxWvNG6alZaaNp/nKzR1zz/Ce7ySs04XeuqTX5Run3OistUv7HRvG/i57qafUorv8As6ymlcubdDJyFz0GGGB7VWh8b6Fe+NYNcvrGOIrp8LSzXULeY1zFuI8oxnjd8oyeMDBGODgeHfGljatrljrWkNf6Pq85neBZdrxPuLAgj8PToPocrx54kPibWI7mO1FnZ20CW1pbhs+XGvQZ9eT+g7V6VLLHKtKNSm0mviTSsuWKsuu6fl16nk1s2UKEJ0qibT+Fpu8uaTcn02a8+mliX4jalpep66sujx2y2iwrtMVu0bZbLEPuJLuCxBbvXLGGE9YYz/wEU+mLc3Nvf27w2cNxGrh3EzfIwB5Ugc817agsNQ5YJy5Vp3f/AA589OrLE13OTUeZ/JFnTtIuNQlMOn2DzSEYPlR5wD6kdK674JLceF/EF54Y1ea1W5vYhcRRx3CyGN0yGRtpOGKnOPRawNT8Ra3qEX2d7tbKz7WlgnkRAehx8zfice1Y8/hzVIrZ/FlncLYpbEPFI5IaWUHgRgA5Pr24571+a8YZXjs+ymphszdOhCpaMYpucudtOF5e6r3SvGMZaX96x9bkGMw2XY2M8LzVJR1b+FWW+mr2e7a6aH0xRXmngT4saVqVpDb+IWXTL3G3znBEExHUhv4fcHj3r0CHU9Nmh86HULSSLrvSZSv5g1/Guc8NZpktd0MZRlFp72vF+j2f9X1P3LBZnhcbTVSjNP8ANeq6FunWd1Zw6vaW90Fk84tiIjJYAcnHfkj865fWvHHh/To3EV7Hf3CgnyrZg+Mf3mHC/ic+1cf4RkvfFPja28RDVhbTwSBRBFIQY4eoYA8MM9e9facG8B46u/7Wx0XRw9LVSkmuaX2bL+XmteTtHpe7PIzLiLDUq8MHRfPUm7NJ7Lrfzt0362sfQtrb6LcDMFrZN7CJQR+GKvxRxxRiOKNY0HRVGAPwrm2tdZW6ijvbW21CJnC/a4G8qVB/eYdD+FdBaQtBD5bTSTc8M/XHpX7DhqmNVT2eIhFr+aL/ADi9V8nL1IkoWvF/Imr59/aVk3eNLGL+5p6n8TJJ/hX0FXOeL/B2k+JJI5ru3txcINvnNAHYrzhc+nJr6bJswhl+KVaaurPbzPCz3LamZYR4enJJtp6+R8m0V9In4T6H6wf+Ao/xpp+Euif3oP8AwFH/AMVX2P8Arphv+fcvwPh/9Q8X/wA/Y/j/AJHzhRX0afhHov8Az0g/8Bf/ALKmn4RaN/z0g/8AAc//ABVP/XPC/wDPuX4f5i/1Dxn/AD8j+P8AkfOlFfRJ+EOj/wB+D/vyf/iqafhBpH96D/v03/xVP/XPCfyS/D/MX+omN/5+R/H/ACPniivoU/B/Sf70H/fDf/FU0/B3SvWD8n/+Kp/654P+SX4f5k/6iY7/AJ+Q+9/5Hz5RX0Cfg5pf/TD85P8A4qmn4N6Z/wBMP++5P8af+uWC/kl9y/zF/qJj/wCeH3y/+RPAKK99Pwb03/ph/wB/Jf8AGmn4Naf/ANMP+/sn+NP/AFywP8svuX/yQv8AUXMP54fe/wD5E8Eor3o/Bmx7GD/v7JTT8GbT1t/+/wBJT/1xwH8svuX+Yv8AUbMf5ofe/wD5E8Hor3Y/Bi2/vQf9/pP8KafgvB2eD/v+/wD8TVf64YDtL7l/mT/qPmP80fvf+R4XXUaP8QPGGk2C2Njrk6W6LtRHRJNo9AWBIH0r0o/BeL/npB/4EP8A/E00/BdP+ekX/gQ3/wATWVbijKq65asHJecU/wBTWhwjnGHlzUaii/KTX5I8Y1O/vdTvZL3ULqa6uJPvSSsWY1Wr24/Bdf8Anon/AIEH/wCJpp+C/wD00H/gQf8A4mtY8W5dFJJNL0/4JjLgvNJNyk4tvz/4B4nRXtR+C5/56f8Akx/9jTT8F2/56N/4ED/4mr/1uy/+993/AASf9Ssz/u/f/wAA8Xor2Y/BeT/npJ/4EL/8TTT8F5f+ek3/AIEJ/wDE0/8AW3Lu7+4n/UvM+0fvPG6K9iPwXm7PP/3/AE/+Jpp+DFx2af8A7/x/4U/9bMu7v7hf6mZp/KvvPH6K9ePwZu/70/8A3+j/AMKQ/Bm97Gf/AL/R0/8AWvLv5n9zF/qbmn8q+9HkVFetn4NX/wD03/7+x00/BrUvSf8A7+Rf40/9ast/mf3Mn/U7Nf5F/wCBI8tsLu4sL6C9tJDFcQSCSJwAdrA5B5q34h1zVvEF6l5rF413OkYiV2VRhQSQOAO5P516Kfg3qnpP/wB9xf400/BzVP8Apv8AnH/8VUviXKXNTctV15Xf8i1wpnKg6aj7r6cyt91zmbT4meObW3EEXiCYoBgGSGORv++mUn9a53WNU1LWLw3mqXs95ORjfK5Ygeg9B7CvRj8HdV/6b/8Ajn/xVNPwf1b1n/75T/4qs6We5JRk5U7RfdRa/Q1rcO5/WioVbyS6Oaa/Fnl1Fenn4P6v/en/AO/a/wDxVNPwh1j+9P8A9+V/+Krp/wBaMs/5+fhL/I5P9Uc2/wCfX/k0f8zzKivSz8ItZ/vz/wDfgf8AxVNPwj1r+/P/AOA3/wBlVf6z5X/z9/CX+RP+qWb/APPr/wAmj/mebUV6OfhLrX96f/wF/wDsqafhNrnrP/4Cn/4qn/rNlf8Az9/CX+Qv9U83/wCfP/k0f8zzqivQz8KNc/6b/wDgKf8AGmn4Va76XH/gK3+NP/WTLP8An7+Ev8hf6q5t/wA+fxj/AJnn1Fd+fhXr39yf/wABXpD8Ldf/AOec/wD4CvT/ANY8s/5+/g/8hf6rZt/z5f3x/wAzgaK7w/C/xAP+Wc3/AICv/hTT8MfEH/POT/wHf/Cn/rFlv/P1fc/8if8AVfNf+fL+9f5nC0V3B+GfiAfwN/34f/Cmn4a+IB/Af+/L/wCFP/WHLf8An6vx/wAhf6s5r/z5f4f5nE0V2h+G/iD+6P8Av2//AMTTT8OfEH92P/viT/4mn/b+Xf8AP1fiL/VrNP8Any/w/wAzm/Cl5oDzXVxqQnuBbBfJgRcJO5zwX7AcZ9c/gYfFmuX+ot58hXfkRW0CLhI8nAVV7f8A1q6cfDrXlGFSED/dcf8AstRad4H1238XadPcWST21mwuGHzqrsDwM7Oo614NfFZZSrVcyVT2tblagm9I6fDC9lHme7er6vlSS9SllGaTjDCui4U7+9pv5y6u3RbLor3bz/iBp9rGum6BIgP9nWwMu04/fSfNIeP+A/lWV4U0LR73w/r11JZ75bVE8pncnaRIAT+IrsdX8GeItQ1O5vpRBvnlaQjL8ZPT7tM8BeF9Sh0TxHby+VunLwx4J+8HB9K8WtjMPgMjo041U6qlTlNrdydWEqj9G3K/k3fQ7oZXj6+PqSlSkoWko36JQko/Ne78zmPA+oJp/jCG3uEQWkgEbJjCmJxsfP0zmlgtbzwj44RLbfJFb3exoh94KTjcv1Bzj3q5qvgXxBDcWl1HDHIVk2ME3E7W79O1dNr+ha1qeq2uoi2hjnjiiWZjKT5jr1bpx2/KvRxmIws8zlOM4unVpyhPVaOLvDR7pqdSL3+zfTbDC5dj6WGjelLmhNSSs+ukvn7sWvme/eHZ/tNrBdWUwn06dNyF8hoz/d/z/wDr2Kz/AA24fQbFgAP3CggDuBg1oV+d4PBwwdP2dNvlvom728l5Loumy0sj9XnNzd2FcB4t+LnhDwv4hudD1Rr4Xdts8zy7fcvzIGGDn0YV39fHX7Rn/JZdd/7d/wD0nir08NSjUlaR9XwXkmGznHToYm/KoN6O2t4rz7nuQ+PXw/8A+e2pD/t0P+NOHx4+H3/P1qA/7dGr5Kort+pUz9N/4hrk/ef/AIEv8j63Hx3+Hv8Az+3w/wC3RqcPjr8O/wDoIXg/7c3/AMK+RqKPqVPzF/xDTJ/5p/ev/kT67Hxz+HX/AEFLof8AbnJ/hSj44/Dn/oL3A/7c5f8A4mvkOij6lT8yf+IZ5R/PP71/8ifXw+N/w3/6DUw/7cpv/iacPjb8Nv8AoOyD/tym/wDiK+P6KX1Kn3Yv+IZZR/PU++P/AMifYQ+Nnw1/6GFh/wBuM/8A8RTh8avhp/0MhH/bjcf/ABuvjuij6lT7sX/EMcp/5+VPvj/8ifYw+NHw0P8AzMo/8Arj/wCN04fGT4an/mZk/wDASf8A+Ir43oo+pU+7J/4hhlX/AD8qffH/AORPsofGL4bn/mZ4v/Aab/4inD4v/Dg/8zPB/wB+Jf8A4ivjOij6jDuxf8Qwyv8A5+1Pvj/8ifZo+Lnw5P8AzNFt/wB+pf8A4mnD4tfDs/8AM0Wn/fuT/wCJr4wopfUYd2L/AIhhln/P2f3x/wDkT7RHxW+Hh/5mmy/75f8A+Jpw+Knw9P8AzNVh/wCPf4V8WUUfUYd2T/xC/Lv+fs//ACX/ACPtUfFH4fH/AJmrT/8Avo/4U4fE7wAf+Zr03/v5/wDWr4ooo+ow7i/4hfl//P6f/kv+R9sj4l+AT/zNml/9/qcPiR4CP/M2aT/4ECviSij6jHuT/wAQvwH/AD+n+H+R9uj4jeAz/wAzbo//AIFLTh8Q/Ap/5m7Rf/AxP8a+IKKX1GPcX/ELsD/z/l+H+R9wD4geBj/zN2h/+B0f+NOHj3wOf+Zv0H/wPi/xr4doo+ox7i/4hdg/+f8AL7kfeui69oet+b/Y2safqPk7fN+y3CS7M5xnaTjOD+RrRr53/ZCiYXWtzbmCMiKRngkHj/0I/nX0BqcVzNp88VnO0FwyHypFKgq3b7ysOv8Asn6Vw1YKE3FH5bxBltPLMxqYSnJyUbav0T/UsUV53e+HtQ0zwhp1vq2tX93dxanaW4mt7uS3Bhe6iQriPbnKE53bjknBxgCa0utU0nXtU+z3QlsBrlvZC2lVpHKtZW/PmM2c5wec55zknIzPGO+orjPhr4j1bxAkk2oGz2G2ilMcbx+ZBK27dGyq7EAYAG4K2Q2fQY+g30bw+H54dXuZvE1xdIuqWbXrvtJB+0I0JbaipztO0YwuD83IB6XRXmMWty3HhPw7a2+rSS6nbaXK2polwTNG6WbqxlwcgiUr97+L3qrb6jq88ei6JLfXytpF7bJez+a6tcrK6iAM+cvmJnL/AO2oNAHrFFea3VudNtvEc8N/qscMGs21rLK2oTyG3tGS1aUruc7cBnJccqCxBGK3tSuNLsvAGtXWgXwvYoreWTeL+S4AcJ037yw4wcAjrnvmgDrKK5fw7rl1deK9R0m8vLaV4/NeFLbY6LGsgUbmDFlcAqGVwMnO3IBxgT+M9Witbq5S6sZpVtbyea0WL57AwuAvmfNnoSDkDJ5GBxQB6PRXDzeJ77UtdGnaJqFgYH1VbMXKp5wVPsTztjDYLblAz0HocVY8c+Ir3SLuWOC9srFYdPe7hFzHuN5KCR5K/MPQZAyx3rj3AOworzXWPHGu2N3ewCyhJsJHguAyHmWcM1koIPqI0b1MgPFa+mazrh1izF1dWsttcavcaaYltypCxwzOH3bj82YsYxjB9eaAOzoritU1jxB/bV5DZ3tnBbQ6xBpyo9qXbbJbxSM+dw+YGTjjHHOe2afEmtbn2SWovFljsvOaNih/4mhtC/l7sZKDd9T1xQB6PRXHaBquoXHi6LTb6SOZreO/jMyKU3+W9ptJUHbnEpB47cYyRXNXmp6xCdc0dL29Lazd3X2OfzGJtlidhcBW/wCWYESoUx/GxxQB6tRXn2m2byazotwlzqMtxJoLXnltqM/lyTqYNpZd+3+I5GMHJzWl8OZtIudPtbqLWJr3V5LRWvkmv3eRZDjzN0JbEZD8YCjb90Y6UAdfRXmknjnUZ7+6i0y4t5I5FVoDNChMJ+1xQ4ZUkLfdkPDbWyOg6C/P4j1W21aXR73V9Pskt7uWJtSuIAqvtgt5UjKlgAx89u/KxHABOQAd5RXB6Xe3qeBPAZhkP2i6tolLtuJ3f2fM4OMjd8yjhs/ngixYapcSfD/w9fSX6ahPcT2CyzKcZLyxhgdp6jJB9xyO1AHaVDaWtvaiQW8SxiWQyPj+Jj1Nct4R1661LTtUS9vLa5vLWJXkNrsaAblbHlujHK/KeGw44yOQTmaP4g1xrGG8+0WotYLnTLQ25hZmcXEdvuJctnIM2R9Oc54APQqKKKACiiigAr45/aJOfjJr31g/9J46+xq+N/2hTn4xa9/vQ/8AoiOuzBfxH6H6P4Yf8jWp/wBe3/6VE4GiiivUP3QKK7XwH4X03XvCviS/umuBdabbmWDy3AUnY5AYEc8rUWs+FbGw+Gmk+JhcXJvb2cxvExXywv7zBHGeiDv3rwpcRYKOKeEk3zqcYbfalHnXyt1PNea4dVnQd+bmUdurXMvlY4+ivSdf8B6XF4i8MafYzXUcOsRbpWdgxQgAnbwOxpbD4f2dn8UovDOptLdWM1u00UgOxmG0nt6EEfhXEuMsrdH2vM/glUtbXlg2n5XunpfzOdZ/g3T57v4XK1tbRbT8r3W1zzWivQfCPgzQdQ0/W9W1rULyzsdNumizCATtHc8E9x2rm/GVv4Xt72BfC19eXluY8ytcrgh8ngfKvGMV34XP8NisXLCUoybju+V8qdk7OW17NaHTRzOlWruhBNtbuzstL2vtcwqKKK9s9EKKKKAPWPGnhXQrTwfZ3PhvwyNRtLmKBU8QR6k7+XOxXessI4TklcYGCRznitCTw38P7b4hxfDWXQbyW5YJA+tC+cSidow24Rfc25IGCK4+98eWaeG9R0jQfCtnor6osa308V1LJvCHcNiMcJz6etaS/Fb/AImEfiCbwppcvimOERLqzSSckJsDmLO0vjv/APqrl5Klv+D/AF/XQ+GeBzb2Tj77+O3v2lzNR5ZS99qyfMnFO3Xk1ss7xR4YsNJ+G9nqHk51T+2rmxnmDth1jGAAucDkdcV3Ft4I8C2/jjWrTVrKWPSLPRrW5ytxJmF5CgaTOeQNxODke1czomoavZ+HJdH8ReEIvEemLeLeI0lw8LQzyKmRvU858xAV7FuamutS8daxqPia7l8KyyPrFstgyxRlUtlUxlQvXPBT/vsHuKHzPS/4+gq/12ren7ayvL3lNK/NKDVtbrljzbpWvZXuJe/D+10TRZodWtjJqEPim30/zw7BZbV4ywIAOMMMHPUdM1qa54V8F6pr/ivwvo+iXGkalolrNdW10t680dwIsEo6vnbnPBB/wOddeJvGWo+CdD0W68Myyrpk8V4l6wKtLHDkKr5HAAkUAnrkdc1Jq3i7XtasdS1Dw94Gi06XxADb3moxGSeSZWOGRSxwgJXBwMfTil7/AFf4mdszlJSqVNbtXVRKKd42bXNqmlL3bO17WW5T1mw8G+DNG0O11bw3Nrup6rpkeoTTm/kgWBZM7FRV4JGOd2f14twfDX+1fDHgvVNIs7f/AE1XbU2lvljMmJsDarsP4Qfu1WbWNQm0TSdL8T/D5NXurTGm6ZdSSywuf7kRCnEmMjA+nrk0LqTxTqOneFLJPDNzjQ0LQsFYm4DukgPTj78YGOu9e5FV73f+vvOlfXLR5avLPmk5Sc+aMladuWPOrK7Wlo2dnZ2O003wH4b/ALZ8exReHI9T/se8torC1m1NrZVVy27MhYdhnnPTHeubg0Pwzo/hzWfF2u+HjdIusnS7PSY9QbyomCb2LTL8zgAYBB5x78aVjrutXzeKrnUvA639n4gNveyWslxLFkI6BQhQZPMsbHkfKQeh55y28VQ6HBf6DqPhayvfD+oyR6hDp5u5P3DMg2tHMDu+6QDnnjHrUxU/y6+nmc2FpZhNzjKcpP3LpT1aUYc6T59HzXd7Rvr7+pu+AvBGj/ELS/EE2jaWNLmW9tEtA908otYmz5vJI38AkZGegrg/Ho0WPxNc2egafNZWVofs4892MsrJw0jhvuknPygAD0rRj8bGz0nWtN0bSYtLh1G6triHyZ3Y2phOV2lsliSM5J61m+OfEQ8U66dafTobK6miQXXkt8s0oGDJj+EnjIrWEZqWux7eX4bH08dOdVv2T+FOV3H3Yb6u92n3s03rzXMKiiitj6M+kv2RbfboOrXGOTchfw2j/A17TrN9/ZulXN+bee5EEZk8qFdzvjsBXlf7Klv5fgCabH+uuCfyJFer6p9m/s64N5cG3t1jZpZRMYvLUDJbeCCuB3zXiV3epI/mTiqp7TOcTL++192n6HKX3xB0y0t7aSSBZmlge5cW9zHIBGr7coQf3jEg4VeflI4OAbJ8WyyX62tr4fu5/Nuri1hk82JVeSEsHzlshcKcHHUYwOtZV9J4StItPk0t57i7ub17WN4tRmidpHBmcTODuxhdw3A9VxgHNar3vhnTfFA0q58u0ubci9geSY4aS6kmVu/dgRzxlwBWR8+T6F4ii1S1vL+zgdohZwXkUTIEYiSLeATkjOMD296yofH1rFHpv27TWivLuzt7qeOOVCY45mKoVBOX5ViQOQB64B09Kn8H6Q8+n2d5aQmGGO3ljacthIgIwvJOduQp7gkZpmn6X4WjuLaGxvplmtZP7PQRajLuJjBkED4b5tqkkK2cAnsTkArS+MnZJTY6PvnGoQ2bwyXCJKN7ldzp1XhcjPUEH1rcv9WaHWbfSbXT5Lq4ki8+Uq6qsMe4Lkknkkk4AH8J6cZybyw8I+XNeXmoN++Y/wCkS6jJujNvIzEKxbKbH3Zxj0PpVzPh3Wr6zvYb4tdJviiaC6eJ2C7WeNwpBIHykq3r78gFB/HFtHZ/bX0q9FvPbPdWTK0ZNzGropIG75SfMQgNjIPOCCBNF4o/0g6ZHodx/aK3TQNarJHtAWJJS+7OMbZEHruOMY5qGx0/wVcXSWlrOlxJdW2+GEXcjhIHIkzGu7EaMUU8YB2gdgKZrlx4LSa6u7q6dJ0vUM0ttPKrrM2y3wGQj0VWUHAI5GRQBQ0XxlqMtppLf2et1dX8Nk0y4WLaZkmYnOTk/usYxx6mtAeMooba9m+wT3YslnuL6SNUTyYI55ogcFsscQvwOoQngkCp7fR/CP2S3t7VhEiNBawGO6kV1aFXaNA27IYKz57kE5zWX5ngS/u7m3WVDaxWxnuJ4711jmSedzscBh5is7MQDkHeQvBILA1P+EtijuzCui3ptxdT2kUkWxjJLFE8hCoDnBWNgD68Y71qeGtWi13TRfLFEoEhUKsyy7SAOpX7rDOCDggg1k3N74Jjhgml1K2iVp5r6JxdMpV2DxSSZByoG91J4Ck9iBTNNvPCWm3l40Oo3KT2160NwZrmZzLO0S8EEnzCEQY67QhIxyaQENh4k1M+ONS0VrUXdv8A2qYY33Kn2eJbK0lI6Zb55nbnnnHpjQ1Hxfp1hrI0u4t5lm+2pbFhjCq6IRMefub5Ejz13H05p19Z+GLW9bVriZLW4Zn1V5vtLpuEcUUTyHnGwIsQI+70JGeaxfiBN4VWx1zVbixi1S5XQ5/PRLsxl4Yk88Rgg5UtuU71GR8p7CgDG8ceO9TXwu+qaJM9ix850EkCFgv9j3F1HnduBIdY26DptORnPbeMfEtt4bgjkmtvOaSOWQAypEpEa7iNzEAsc8L357AmshbHwpr3hu/1DW9PhtLJL69gn33TqgEXnaeXLArtDRBhjtu9QGpnjGfS9YSx1OHXLRLa0klh2G6mgYTsqkHdEQ+VQMdnQq+44wDTAuDxjbWtzqA1GCaJLcSPnYBtKW0E7Rdcs5ErEcDOxhjgEyaT4ysdQ18aOtpKkpkkhLb0YrKi5dWUHIAww3HglfdScrV5vB+n6HI2p3cesXlm0Gozskp3z3CQxokpCnC71CcfdIJ4PNa+jz+Hk1nzFvVttTuf3stpHfyNF5jIGPyEhSxX5sbQcfNjvSANQ8ZafY+aktpctPBLPHLCgXeoiCkNyQMP5kGOf+Wq5xziax8SQyaummXOnS2l/JceRIhZWA/cmVW3A8ghSPXIPGOThpc+EZtQ1XWtW1fSpYdWg+zRiOQhDbxcs+7PLfvE3OuAAqc/LmtTS9L8K6rA50+7muXguRM9xHfymYSGPYCZN27BjOBztIOR60AXT4gtB4Yi11YY4459pRJpkiyWbHLMcZ/M8cZqB/FVi3hW014WzGK6lSNEkdFCOX2/M5O0AEfe57YySBVNZPA8nh6C1i1OCPT9LeJoZI710aEtlI2EgbcQ25lByQ2SOaq+JItDHw/ik02+RNGsbgTSqJpcybXb5PMU+YjCUqcjnK4PBNAFmHxzDJp327+yLryILNb67YSRkW8DNIquOfn4idvl/hHGcgGa68Z2FjHNc3NhcxabHLdRJdDaRJJbrI0qhAdw/wBTLgkc7D0yM42hJ4cvriTStZ1B7jUIZha5a7lUXUTqLiKNgWzIiiYoBJkttf1YVt2Gm+D9Wvrz7K8V82ZTNb/aXeJTLuWRxGTtG/5wWA5JfnJbIBN4d1W/vPEWp2F5p50+O3tbaZIWKMd0jTbjuUkHhFHsQevU4o8Z3V1omm3Gn2MsvmS6Wt3dFURENzJDldhYn7knbONy4JwcaOkXvg7SFuNQtdWVvO2W8txNeSTl/LDlVDOTnaC5OOnOelMTR/Ba3+n6dHJslVLY21ul5KEl8gB4SQG2yMoQEZySFycgcACaf4+0u+e6EMRWOKGSaOV541R1SQRncS2IySykBsZB9QQNvwxrMOvaV9vgjMYE0kLKXDAMjlTgjgg4yD6Ht0rE8LaVo+v+D9P1T7LeWsGrWtvfi0XUJilu7lZx5fIClXwQVA6dADiuj0fTLPSbQ2tkjrG0jytvlaRmdjuZizEkkkk9aALlFFFABXxr+0Ec/GDX/wDrpF/6JSvsqvjP4/nPxf1//rrH/wCikrswXxv0P0jww/5GlX/r2/8A0qJwtWtIsLjVNTttOtdpnuZFjj3HAyTgZNVals7mazvIbu2kMc8MiyRuOqsDkH869Csqjpy9k/es7X2v0ufuFTm5Hyb9PU9W+Gum3Wi6J4/0/UFVJbezVJCDlc+XMeD9CKqeNgZPgn4VaIF0EwDFeQDhxj881leJPibqutaFPpn9n2Vm91gXc8IIaYDHHtwAO/HFUfB/j7V/Dentp0cFpfWRfzEhuULCNs5yuD6849ea/NIZFnM6rzOrTj7b2kJ8nNo1Gn7N2lqldu6T6aPU+RjluYSm8ZOC9pzxly33tDlevS+6PUdSAT4jeA9Ok/11vZSs69x+5IH6oas+D7qPxJr32maRRqPh7ULq3YnrJbvvCfkQB/wE+teP2/jbVR44i8WXaxXN3HuCxHKxhShXaPQAMaZoPjLVNE8T3uvafHAJLxpDJDKCyEM27HBB4PQ152I4Ex88J7OLXtI0kk76c8p1HOPezjNq+2z6HJV4axMqHIrcyhZP+85Tcl6NSseh+DLjT7X4feLrjVLNr2zXVJPNgVypcZTAyOnJFeXeKr7SdQ1QXGi6UdMtvLCmEyF/mBOWyfw/Ktvwn8QNQ8P2l5aJp1heQ3dwbiRZ1Y/Mce+McDtWX4z8UXnim+huru1tLbyI/KjS3QqAuSeck+tfTZHk+NwObV6tSm+Sbupe0drcsVb2ezd1u9bHsZdgMRhsdUnOHuyd782myXw7N3W5hUUUV90fSBRRRQAUUUUAdxD8RLqHSDbQ6dGt556XAn80lPNURDeYyOSRF64G4kDOKz28b+J7q7D/AGhZJ5GUALApLHdAw4x1zbxfkfU1y9dB8PfFFx4O8U22u21pb3bRBlaKZRhlIwcHGVPuP5Eis3TildI8irleHoU5zo0VKerSfV9ru9r/AHHYEfF6G0gv5NB1Ux20DRoz2JJWMgDlMdgMcjp1zXMad431jStJ0/T9LEdo9nu3TbFZ5MyF9pJGQuT0zzjNeufBj4m+OvGPxKjs7x4JNKaKWS4hit1VbdQp2kN97720ck9a5nxYPAMX7QmsN4iEg0WNt7rbjKNcCNSysF5wW3A4/i9s1hGXvOMo+eh8xhsXKGKqYPHYWDcYe0tT97q1ytO15au3Q4u9bxrqtjB4lk0+/eyspGmjvVtm8tG3Ak78c4IHU0v/AAsTxX5/m/2go+WVdqxKoxJIJG6Yx8yrj0CgdOK+gPEviK18Ufs863q1hYCwsjE8VtAABtjSUKvA4HToOB05r5Tq6TVRPmWx6GQYinm9OqsTh4wdKbilo7dXr31d7HUx/EDxQixgX4Oy2Fod0YYPECmUYHggiNQeORnOcmsLVtQk1GaF3jSJYbeOCNEzgKi4zz3JyT7mqdFbKKWyPpaOCw9CXNTgk/JWCiiiqOkKKKKAPrz9my38j4W2RxgvI7fgTn+td14ksI9U0G90+af7Ok0LKZeP3f8AtHPBA64rmvghb/Z/hhoq4wWt1Y/UgVueOdPm1bwZrWmW0fmz3NjNFCm7bucoQoz25xXhVHebZ/Kmb1Pa4+vU7zk/vbM2w0R7jxD/AGhdatbz6haXyT3EcFuY0AFrJEiYLEg4mLbsnsMd6sajocOtPqd7b6gnl6jaW1urLHuC+TLK2c55z5mMcYx3zWN/wjt4b661SzsLu0ma/wBOe2VrnDJAjRCcEByv3BID1JAxzxVX/hHPEE1lezXC3hvItNhWwxekbblZ7hmPDYztaHk9uPUVJ55rXHgp7qGSwutSR9ODXjwRpAVlVrnzA2592GC+a+MKD90k5HNCx0vRPCXiG0vtY8UWUc7WjeZDOVh+0XUjkyXIBbgtyu3nA71Q8NXzL4vuNQeG+vXd79bJInjJuR5wPO6bIKKuxdyIACRkkjPbeJbO5vJdIa3j3i31GOaXkDagVwTz16ikI5WXQ4bubxFrlzcPYaaoE9jLMgKxFTHNNMFB5jZ4Y2xwTh+zA1rL4Y1RNR/tiPVrMam9080hNmxh2tCkW0J5mQQI1OSxyc8dMc/4m0jxVql7rRh0x4luLLULUbZVCTBoisHJlOScKfuIFJI9SX6vofiqWCCGf7ZcBJroXcttIM3Dv5ZhnRTMmwKoddu75WwQCMPTGdT4O8N/8I9CkZvBdMthaWZbythPkIV3dT13Zx296o3vhG8nu76aHU7e1inlWeOCKB/KMyTpMsjqZCC2UwxQJu3MTzjEPi2OYX3hqzuLbUNTQpMLiGGZY3mKxD5mG9VPPOM4zyOlZdtpvjD7boQurSYy2QtFluluAxZAP3wdjKMnkgjYd2Adx4AANi48KXc+oBbjWLYWcl6980KWxWVna3aJlDlyAvzFh8ueg9zSbwbcX6SW9zr1tJcWlvaW8fkWrR7PIk8xC4EmTuB5AK47YpNE8NXVlJ4TvLywurm6gtmS/drrzHjmdY/nYs/KgoR8ue2ARV7VdF1PUPEimZbhtMOqJLIq3JRWhFlKhBAYEr5pTK9zzjFIAPg1E028t3vLaBrzTp7F2jibaHmdjv8AndmJywyC3J7jOKbJ4fk1KHUfsOpWMkU2oGaOR7eXzLaZI/Jk2ukqEMCh5GOCw5zmmX+iahP4F02xvLO4vLizvoZXh88GRokn/vFgGPl+rfrVCbwzrEFjLcafb3MV9cXuptLi7x+5lW4MIxu2jLmE8cgnPHNAHQ674YbVrbRo7jUXMlhKhuJWjBN3GAN8bDIADsqk9emMViP8OA3h670n+2Dm5s720842+SqTQpDFxu58uOKMdfmIzxmota8Oa0t9YR2TaiLMWqDfBKJJYbneS8rF5kySNvPz/dYYw2Dd8J6Trtt4su7vVJL3BkuvnypgmjeXMQz5pOVTAA2Lt+YZ5yWIra5Hp9j4V1Pwnba1ZT6vdXlxPFAWUSB7i6ecJsLckCTpkbgucDNOvvDIvZv7am8QWJvXvyu+NHjgLbBb+VhJQ2/cn9/72RinXel6v/ZGp+HF0iaR7zUpbiPUhJH5SpJP5oc5bfvjBCgbTyi4OORLFpurBItEOlzCNNdk1A3vmR+SYjdPcAAbt+75gmNvXnpzQMbFpOhw+EdUaHXNNh0288mFbmPAgg8pY4AgJc5+aPABbIJxyesaR6PeeI5LC38V6VIn29r82S4NysojIILb/ughm+7nAIzisOTwd4h/sSXR1s1+xPAb7Z5yZ+2bfL8rGcbcYlz/AH66vxJoWo6lL4pjt1RF1HR4LW3d3wryKbjcpxyB+8UE46NxnFAFTS9J0jWNJtrHSvEFleCw0GXSHe3CuMSrEBJgNwP3JwO+evFb8GixQ3d8811lL+1htdgG0jy1cEg55JDH6YrG8Sf2lrOhxJHoOr2U1vMrrbkwNHKdjja4Wdd0YJHRlO7YR0OLOrabdXV74WvrjTHkezkJuI4ZwfILRYzlmG5VYDnk+x5pAUtL8MPqFlp99JrVvdxJDY/Y5ILUxq8MMqzAkFzlm2rzwB6Vr3PhwzaDrGmC8CtqM0syyeVkRF8EAjPzAEeoz7Vydl4T1qy8P6NY2kd5A50y0i1AJfEFZkmty2Dv4IQTDK8YGB2Fad1ouqQ68y2dnebVvrR7K6S6xDb2ieX50TKXyS22b+E58xefl+UA1f8AhG5pBdSXF9GZrrVLXUXKQkKDCkClACxOD5JOc8bu+Oavgvw7beGLyHT3vYLiYWRitCVl84wRFAdxaRl43R52hRk5x2HNax/wkdpoFsl3a39t9i02SzeZ7lNt1cyXFssQGJM4ba43NtwHOSuTh2haEurSKwhu2Wzi1OGcef5YiuZWtpI0UpK+VCDjDkKV/hIADEdBdeC2bTNIt7fUFWfTRKoZkkCSrJy2RHIrA5AOd3Y8c8Ng8IT22t6ffPrEa2GnzJJb2wjkVY1W3MAjXMhRVyS33S3OCT1NKz0vxJ/aNvLdW98199otJFvfta+TFbrFEJ4mXfyWZZuApBLq2ePloXOj+JNQ0Gw0690m+b7BpMcFx5l1Hi6njmgYlcPzlY3IZsfe5xSA7vwppX9g+FtJ0P7R9o/s6yhtPO2bPM8tAm7bk4zjOMnHrWnUVmFW0hVYnhURriNzlkGOhwTyPqaloGFFFFABXxl8ezn4u+IP+uyf+ikr7Nr4w+PBz8XPEH/Xdf8A0WtduB+N+h+leGH/ACM6v+B/+lROIooor0z9xCiiigAooooAKKKKACiiigAooooAKKKKACtjwf4b1XxXr0GjaPB5txLyzHhI0HV2PZRn+QHJArHre8D+LNY8G6tLqmhyRR3MsBgYyRhxsLKx4PuoqZXt7u5zY36x9Xn9Wt7S2l9r+Z7zrVpqXwv8I/8ACM+AfDer6prV2ga91aKwkdVOOoIBBI52rkhepyc5+dtb0/VtNv2h1qxvbO7ceYyXcTJIwJPzENycnPNehf8AC+PiF/z92H/gItcV418U6v4v1gatrUkUlyIlhBjjCDaCSOB9TWNGE4v3j5fhvLczwNSX1uEG56ympNyk+nRJJdEtEe2+Gv8Ak0m//wCuc/8A6Pr53rqrTx94itfA8vg2Ga3GkyhgyGEF/mbcfm69a5WrpQcXK/Vno5FllbA1MVKrb95UlNW7O2/mFFFFan0AUUUUAFFFSWsfnXUUP99wv5mgUpKKbZ9x/Dq3+y+B9It8Y2W4FS+PLi8tPBOt3enztBdwWE0sMiruKsqEjA9eKt+Ho/L0GwTp/o6fqoqPxZqUujeGNT1eG3FzJZWslwIi20NsUnGfwrwD+R6k3OTk+pyMWpana6vqOoWur295af2hptuwEQZZhMYY2YMGwMB8jHcc5zVzwD4k1bW9TmS9NmsflOz24kj862kWTaEKq5bGM5LAHcvvgW5PE1xb6gbD+y5JrqS8jtIrdGRRGxtmnOXJwRhDzjqQMGqq+PrOPThqN5pN1ZxT20dxb+Y8e6UNKkQDYbCnfInU4wc54IoJMe58T6paR3ssNlZw3NlJFZ6pciFV/fPNt8zLEADylVxuOB56E9CKdfeONRtrKwDXVmb3KySLGYninia5aJMMJMltqEsI921uvGAdXTtZt7DwPfaxpdjNcz/aj563E4YzSl1Qv5nRl27cY7ADAxgaS+JYxqC28mlzJBHdR2MlwHQrHO6KwUDOSuWVdw7npjmgQmhXmsX2j6tfTXUW8XN5b2kccH+qEM8sak5J3sdik9B7Vy0Hi7UoNDtZV1uxuJo9HgvIRIil9TnYuGgUhh8w2Ivy5IaQE+h6rWfFcOl3WpJNYXDW+mwJNcTh0Ay+diKCcliRjnAGRk1Rh8cWki2+3Tihe6e3aV5kWBXAjOFlPysWEo2jjJVx1FIZF8RdfvdJ1XT7O0u7G0kuYJXgkuDEAZFeNSCZGXC7Xz8uWPpxg1D4j1azke1iWJ21C9ubOwYqzbLhbkrlsnkeWxk2jAAhfHUCm+INW0a7e71DVrDVLSwkS80+WeKcAXS2vnM8ZUHcARHMQRgnkHHGdqTxU1tcx6ZJoVzHqLSxRx2oljI2yJKyPuBwB+4kB7jbwDxkAp+C/Eer6v4iuba7NmkKfaA9v5kYmgaOYIg2hy+CudxYDnaRwcVVu/FetRveWv8Ao0EmlyJBqFxJESiedcqsUvXAAg3SMM4G5ckAGpdc8bTDw7q11pOlTm+stOuLi4LMmLZo2miGcn5/3kMnA/hUnqQDoXF3H4a1pLOO1kngvYLnUb68mny48ryVJx3AVlGBjhR70wM208ZSQXnl3+o2DWAjvViv+Ejuni+zmPac4J/eTKQOpjJGMYq3q3iaW38JaHeSXS2t5qcMb+ZtjCBvK3tzI6qPpkk9h3GroWuf2lO1pNpc1lOttHdxRyMjbo3LBeVJAYFcEdsjBNc9B4y1aVNNvJNDLQz6Xc30tvHMhKiNocMGbHOHYAdz6UgDWNauLrw/4G1ie/t9Je+uYpZ5nH7uMyWM7EYYgfeIAyeuOvSqU3ju9A0tFuIDcvPAsiiNFjuopLtoFlTc+8hkQuNoYDIJJFdBa+NdMvPEKaNBbySB5BCZMrw5h83lM527SBu/vHGMc0/VvFtvp0uqPNp0xt9Mlit5LgugVpZRFsRcnuZVBJwB79gRzlx4z1W3hu4mu7Se4S7hjlmgMLW9vE7SAOH34ydgXEm0hjnDCq+m6pfTeLXvLo2r3FxaaNG7W8u6NlN5fqGBRiOQASMkAkjnFdHZ+NbS5ksoU05o/tczwtJLKiRb1YLhXPEhO4EAckZ7jFQeLfGDQ+CNRvtLSW2vDo2o3lpIVVhE9suASDkH5mBAwRxzTAyz4t8R2nh6x1KaS0upNR0mO+wsGxbXMsCM3LYKqk5c7iPuHkA8dV4M1iXUbEJfXdlLdM8rQ+RNG5khVgNxCMwyCwBwcZx0zis+TxlNbW8893pAiiXUJrOOVrhViAQsNzueEztwM8EkDNdVHb24nF0sMazeWI94HIXOdufTNIZ5nZ+KNT0u01H7DdW2q3CXmssdOVMzQCKad42Yht20kKuMDIkTHTnS0jxBr+pSWVrDqWnGO6vXiF1EIpm8sW5kIIjdlDbhxk/dI4zye/AGS2Bk96FVVHyqB9BQB57Y+Jr/AFO3Ed9qdjp7HSY5lgCBXvJHWTeU3NkKCowBkg5yTkVHYaz4hsdOsdP+32ssstrpbJM1sf3fnymNxjd82AoIyc5znNejFVJBKjI6cdKXA9KAPPD4k1S0tHutburW6sS2pW8kaWYyBbO6q5y2CSEOQcLz/DimeGfEGrahPFpVlc2UEK6nJa+ckEbfultY5uBGxTducrkEjA6ZFejYHpSBVUAKAAOmBQBxXw01a8u5bzT7z9wIJJmto35e4T7RIDMGzjaD8m3qMAn7yislPHGpXd3PHpl1bvHO1t9naaJCYfMvI4CGVHJ+7Jna21gRyB0HplIFUdFA5z0oA4C68Sarb38mk3mr2NmkM11GdQngAWVo0geOLG4AMwmfockRHAHJHTeA2aTwNoDyMzO2mWxZmOST5S8mtkqp6gHnPTvS0AFFFFABXnfi74QeFPEeuz6xdQMlzcYMxEkh3sBjP3wBxjgDtVFfjh4X/i03WB9I4z/7PUq/G3wketnrC/WCP/4uvYWSZlDakzzsJxfhMJJzw+K5G9LptafKxQPwD8IdvMH/AAKT/wCLpp+APhLtJIPxf/4utZfjR4PPWPU1+tuv/wAVUi/GTwWesl+v1tv/AK9DyrNF/wAu5fiemvEGp/0MJf8Agx/5mGfgB4V7Tyj/AL7/APi6Yf2f/C/a5l/8f/8Ai66Rfi/4IPW9ul+ts1Sr8WvAp66rKv1tZP8A4mpeXZmv+Xc/uZquP63/AEMX/wCDP+Ccof2fvDX/AD9Tf+Pf/FU0/s++HO15N+bf412K/FbwE3/McI+tpN/8RUq/E/wI3TX4/wAYJR/7LUPA5kv+Xc/uf+RquPcR0zD/AMqf8E4c/s9+H+17N+Z/xph/Z70Htfz/APfRr0BfiR4Hbp4htvxRx/SpV+IPgtuniKx/FiP6VLwuPW8JfczRcd4x7Y9/+Br/ADPOD+zzofbUJ/8Avr/61NP7POjdtSuP++//AK1emr468HN08Sab+M4FSr408It08TaR+N2g/rUujjVvGX3M1XHOPe2Of/gaPKj+zvpHbU7j/vv/AOxpp/Z30vtqlz/38H/xFeuL4s8Kt93xLox+l9F/8VUi+JPDrfd1/Sm+l5H/AI1Djilun9zNVxtmfTGP/wACR46f2ddN7atc/wDfwf8AxFNP7Oth21e5/wC/q/8AxuvaV1zRW+7rGnt9LlP8alXVNNb7uo2jfSZf8alyxC3uaLjTNnti396PDj+zrZ9tYn/7+D/43TT+zpb9tYl/7+D/AON17wt5aN926gb6SCpFkRvuurfQ1DrVluzVcZZz0xMvw/yPAT+zpH21h/8Av4P/AI3TT+zoO2sn/vv/AOwr6CopfWKvctcZZ3/0EP8AD/I+ej+zq3bWD/31/wDYU0/s6ydtY/Uf/E19D0U/rNXuUuM88/6CH9y/yPnY/s63HbWP5f4Uw/s7XXbWB+Q/wr6MryJ/2jvhVaeM9U8J6zrVxouo6beSWkhvrZlhd0baSsi7lC8cFttH1mr3H/rrnv8A0EP7o/5HHH9na97auP8AvkU0/s76h21df++R/jXQ+Mv2mPh/4U+IVj4d1CcXWj3thHdRa5p8y3UCszyKVZUycAIDldx5xt713Pi34qeB/Dnw6fx9ca5b3uh8LDNYsJjPI33Y0APLn0JGMHOADR9Zq9yv9d89/wCgh/dH/I8jP7O+p9tXX/vgf41JY/s/6ra31vdf2mkghlWTZsA3YOcZ3ViH9trwRk48H+IiO2Xh/wDiqT/htvwT/wBCf4h/77h/+Ko+s1e4pcb57KLi6+j/ALsf/kT6ls4/JtIYT1SNV/IU3ULO31CwuLC8jEttcxNDMhJG5GGCMjnoTXy5/wANt+Cf+hP8Q/8AfcP/AMVR/wANt+Cf+hP8Q/8AfcP/AMVWB8qfS1voGlw3MV0sMrzxTCZZZJ3djIImiDEknPyMw59c9eajk8MaHJaQ2rWZ8qC3+zxATOCib1cYIOQQyIQ2cgqMGvm3/htvwT/0J/iH/vuH/wCKrtfht+1R8LfGerwaRJPqGgX07BIhqkSJFI56KJEZlB9N23PTrQB7K+jWMmjSaTP9pntZQQ/nXMjyHJz98tuBB6YPHbFQR+G9JTUEvvKnaZHWTD3UjI0ioEWRkLbWfaANxBPAOcgVy/iD40/CnQdRbT9U8e6HFdKxV447jzShHUNsztPscV1nhrxFoPibTRqXh3WdP1azJ2+dZ3CyoD6EqTg+x5oAkutH026F8Li2Egv41jucs3zqoIHfgjJ5GDVW48M6Zc2IsbmTUp7f5t6SajOwkDAAq+X+ZcAcHI6+pzwfxl+Pnw++GKS2upaj/aWtKPl0uxIkmB7eYfuxjp945xyAabH+0B8M7PwTo/iDxJ4m03SrrULCG7fTI5zc3EBkQNsKRgtxnGSoz7UAdjpXg3TIBcNqEbXrz3N5KUkldoQtxLIxAjJ2g7H2kgc/N6nN+z8N6RazRzpDPLPHKsqyz3Uksm5UZF+Z2JICu+B0+YnGTmsb4S/EXw/8TvDU3iHw0l6LCK8e03XUQjZ2QKSwAJ+X5h1wevFdhQBgX3g/w/eRSxTWkwjnWVJ1jupYxMsrtI6vtYbgWdyAeBuIGAcVo6jpVjqF1b3N1EzS24dUKyMuVfG5GAOGU7VypyDgVeooAzdF0LTdHZ3so5t7xpEWmuJJWCJnagLkkKNx4HHNQ2vhrR7aMxxW8mzyZoArTyMEilKl0XJ+VcquAOmOMVsUUAZdnoGm2eofbbVbmGTA3Il1IInIQIC0e7ax2gDJBPA9BT7nRdMuIb6Ka3LLfyrNcYkYFpFVFVgQcqQI0wVxgqD15rRooAx5vDemzwwQ3EmoTxQsGCS6hOwchgw3gv8ANyBwcjt04qtJ4L8OyrdRy2c8kdzb3FrJG93MUWKc5lRF3YQMQPu4x2xXQ0UAY114Y0q4S7jb7akd3I0k8cV9NGjlhhvlVgADnkDqeeta8UaRRLHGoVEAVVHQAdBTqKACiiigAooooAKKKKACiiigAooooAKKKKAPiqiiiv3g/nQKKKKACiiigAoopGZVUszBVAySTwBQC1FopEdZEDowZSMgg5BFVtWvodN0+W8nPyoOB3Y9gKTkkuZ7GlKjUq1FSgrybsl5lqiuP0jxvBIRHqUHkn/npHkr+I6j9a6+N1kjWRDuVgGU+oNZUcRTrK8Gd+Z5NjcrmoYqHLfZ9H6PYWiiitjzAooooAKKKKAHrLIv3ZHX6GpVvbxfu3c6/SQ1XopOKe6KUpLZl1dV1Rfu6leL9J2/xqRdd1xfu6zqK/S5f/Gs6iodGm94r7i1XqraT+81l8TeI1+74g1ZfpeSf414T8Y/BdzqfiibXLTUYZbq+PmXMVzN+8L9N4JyTuwevcGvYK8u+OXhG+1cW2t6bF58tvH5M0Q+8UySpHrgk8e9eHn+CpTwUmqXM1rpo/lofQcN4+rTx8VKtyp3Wuq9Hdnld54R8R2uTJpU7j1ixJ/6Dms2V9QtrZtOme6ht2kEr27FlQuAQGKnjIDEZ68n1rTt9B8VRf6jT9Si/wB0MtR67ZeJIbWKXWkvvJVtsZuHLBSR0GTx0/SvzWth0ouUacl66r77I/VqOJbkoyqQl6aP7rs+p/DHxg/Zd0vw7YaY3woudReytY4ZLu48N2MkszKoBkdjISWYgkknvXsd6nwHtPgwvxYk+FehHQmt47gQr4ftPtO15BGBt+7nLD+LpXyV8GPjzbfDX4X654Ng8FrqFxrDTGfUDqXlEb4hGo2eUeFGT97kk9M1774h/wCUccX/AGCLX/0sjrhPQMc/Gz9l3H/JFn/8JWw/+LrifhF8UPgR4X0DUdI8WfDBtYSHU7h9MvZfD9pPO1kzbo1maRs71yR1YYwM8V9Q/AX4wN8Tvhfq/jNvDw0o6ZdT232UXnneZ5cMcu7fsXGfMxjBxjNfNfxF/bCk8X+A9c8LH4erZDVbGW0+0f2x5nlb1K7tvkjOM9MigDpj8cf2WVUM3wb2qf4j4WsMf+h039oL4UfDXxl8DIPit8K9Ii02UeXIkNrD5KXUbTCJo2i+6rq5PK/3SOcgj2gaB4F8U/Af4d+HviBCJtPv7TTIrWMzyQh7r7LmNdyEEZAYAZ5JA6kV41+2L4z1HwLoWj/BbwP4TuNI0ycQSWt1FlxcKkgZYoQMsW80KWLHcT2IbJADQP2Ufhr4e0fSLf4neNrq38Qaw4gt4ba7it4zOf8AlnEHRjIQSBnoSRxyK8g+OfgfxZ+zr4y+yeFvF2pxaXr1m4hureUwSvGrAPFJtOCykqdwxwwxjkV79H8RPAXxb0rQ/B/xx8Hax4S8RzPt0+5uraW2je4+VS1vMQGQk7cqw2g7QS3FfO/7V3wm1T4V+KdPhl1681vRtSSWTTp7tyZY9hXfG3bI3J8wwDnoMYoA8ntdJ1jUXMkGn3lwXOS4jYgk9y1a9t4F15wGuUtrJD/FPOo/lmo5NM8aTxKXi1aVCo25kZhjt3qOw8I+Ib69SF9PuIQx+aWZSqqPXJ6/SvTp4ZXS9lOT+79H+Z5NXFys37aEV9/6r8j6u+AXjrUvAPha18PaVbWl1YwK8jO5YedJI2S5wfwHsBXqK/HTV/4tDsT9JHFeHeF0jh0iG1ghEUNuiwpjuFUDJrUr9FocPZe6acqSv8/8z8vxPE2ZxqyUarS9F/kewr8ddQ/i8PWp+lww/pUq/He4/i8MxH6XhH/sleM0Vo+G8sf/AC6/F/5mS4qzZf8AL78I/wCR7Wvx4/veFvyv/wD7XUi/HeD+LwzKPpeA/wDsleIUVD4Yyz/n1+Mv8y1xbm6/5e/+Sx/yPdF+Oth/F4euR9LhT/SpV+OmkfxaHfD6SIa8GoqXwtln8j+9/wCZa4wzX/n4v/AV/ke/L8ctB/i0fUx9Nh/9mqRfjh4Z/i0zWB9I4z/7PXz7RUPhTLf5X97NFxlmn8y+5H0Ovxu8JnrY6yv1hj/+OVKvxp8HnrFqi/WBf/iq+c6Kh8JZf2f3lrjTM11j9x9IL8ZPBh6vqC/W3/8Ar1Kvxg8Enrd3a/W2avnfRdMvNX1COxsYt8r9+yjuxPYV23iD4bTW+nxzaTcNczon76J8Aue5T/A/nXyed1uFMkxtHA47EOFSptrol3k7e6m9E3p9zPcy/N+Isww88Rh6SlGG+m/ktdX6Hq6/FvwMeupzL9bWT/CpV+K/gM9dbZfraTf/ABFfMcsckUjRyoyOpwysMEH0IplfTLg/ASScZyt6r/I8n/XjMYuzhD7n/wDJH1GvxR8CN019Pxt5R/7JUq/ErwO3TxDb/jG4/wDZa+V6Kl8GYLpOX4f5FrjvH9acPuf+Z9Wr8Q/BTdPEVl+JI/pUi+PPBrdPEmnfjMBXydRUvgzC9Kkvw/yLXHmM604/j/mfWy+NfCLdPE2k/jdIP61Kvi7wo33fE2jH/t+j/wDiq+RKKh8F4fpVf3Itce4nrSj97Pr9fE3htvu+INJb6Xkf+NSrr2ht93WdOb6XSf418d0VD4KpdKr+7/glrj2t1or73/kFFFFfbnwAUUUUAFFFFABXG/EHW/LQ6TbP87DM7A9B2X8e/t9a7KsvWdB03VAWuIdk3aWPhv8A6/41zYqnUqUnGm9T2+HsXg8Hj4V8ZFuMdrd+ja62POtF1zUNJcfZ5d0WfmiflT/h+FWPFPiCTWjCqxmGGMZKbs5fuf8ACovE2itotykZuY5lkBZccMB7ismvnJ1K1NOjJ6dj9zwuCyzHVYZnRgnLW0rWv01XfzaubPg/Sv7U1dFkXNvF88voR2H4/wCNepivLvC/iGXRWePyElgkbLjo34H+leh6Rq1jqsPmWcwYgfMh4ZfqK9bK50lDlT957n5v4gYfMamKVapD9zFWi1qvO/Zt/oXqKKK9Y/OQooooAKKKKACiiigAooooAKR1V0KMAVIwQaWigD528dS+NdJ1ufT7u+vTHvPkSQLsWRCeCNgHOO1YT6FrU0f2vUs2sR/5bX0uzP0B+Y/gDX03qNjFeKNxKOOjCvDvG3w78Qx667Q3X9pQyHcks0uHUejZ9PbP4dK/O85yKrRbqR5qib2vt67tn6fkXEVHEJUpctKSWrtv6bJff8jzyZVSV0WRZFUkB1Bww9RkA/nXueoftC/a/wBnFfg9/wAIhs22kVt/af8AaWfuTLLu8ryu+3GN/fPtWH4W+HdnbOkupf6fc9olB8tT9Orfjx7V2Gv+D5r3w5eW1rb2kdzJEVjUqBg9uccV59DhnFVabqPR9t/6/E9PEcWYSjVjTWq2vt8/6sew/sJ/8myeL/8AsLX3/pFb18K16doun/Fbw1p9zo2ieJ9R0qxlkZp7Wz1WSKKRyArEqpAJIUAn0ArQ+GXhO902e7h1SG2JuDGIjkPjG7P06iuHC5Liq1ZU5RcU+rR34vPcJQourCak10T3/rc1fib+0JL4y+Dfh/4eweF30qXRjZsmpJqZdna3iMYIQRrtJJz944x3619CfDnXLD9pf4JJp99dw2Xj/wANSxzwXm0borpOYrkD+5Jtw49QeOFryU+F4f8Annaf9+h/hXnl34T8aeD/ABPPqHgnW7rSVuIyqz2d69vIEJBaMlSCVyAcfT0rux3DOKwsFOPveiODLuLMHi6jhP3PV7/gj6W1r9oL4Uahe2ll8X/BN9YeLPDN0WNvJZi4SC5XGWhcNkqSqkbhg/KecA189ftPfF9vjb4z0yPRdOlstJ02OSOwjunRZZHk2l3fnapOxAFyfu9ecVir4U8Q+Itcl1bxzrN1qc7x7GlmunmnfAwuXbJwB069MdKx9e+GutWd1tsdtzE3TeQjqPfPB+o/KvP/ALHxigqjpu3bqel/bmBdR0lUSdt3sYJ/4SnRZFi3apac4VQWCt9Oxr2D4W2+pXelNL4kvJjcTOPs8JjCsqAdWIHU+h9Pek+G3h6bTtNNnqN9cTXUjZVVbdFEoHQZ5+v+c9zp+mxWjmTcZJMYBIxivs8jyapSlGtKTt/K3t69/uPhOIM9p1oyoRir/wAyW/pfZfMtwRRwxCONdqjoKfRRX2KVj4ZtvVhRRRQAUUUUAFFFFABRRRQAVNZW73d5DaxsivK4RS7bVBJxyahoqKik4NQdnbR72fp1Kg0pJyV0e9+EfDtn4e08Qw4kuHwZ5iOXP9AOwrD8UfELT9NaS102P7bdKSpY8Rofc9T+H51ofDS81K+8LxS6j821ikMhPzSIOMn8cjPfFcz8XNO0NG+2x3UUGqNjdAoyZR6kD7p9z1r+L+HcpwmY8cVsDxLzYmo5tc0G3FyT+1yq6hbTRpQ2lonb97zTG1sLw9TxGU2pR5U7S0aT7X05vW/Nutd+D1rVLzWNQe+vmVpmwPlQKAB0HFUqKK/szDYajhKMaFCKjCKsklZJLZJH4NWrVK03UqO8nq292wooorczCiiigAooooAKKKKACiiigAooooAKKKKACmyv5cTybWfapO1Rkn2FOooGmr6nj+tXlzfanNcXSskhbGw/wAdF/CtLwfoK6xPK1wXS2jXBZeCWPQD+f5V1HxAsbR9HkvWgT7QhULIODjPf1/GrvgmOOPw1aGNQpcFmx3OTzXhU8D/tTjUd+vqfreM4s/4x+NbBw9m7qmv7tlfT5aI4/WvCGo2W6S1/0yEf3B84+q9/wrp/AmknT9K+0TJtuLnDEEcqvYf1/Guior0KWApUqntInxmY8X4/McD9Tr23V2tG0uj6b66W2Ciiiu0+WCiiigAooooAKKKKACiiigAooooAKjuIIbhNs0Ycds9qkopNJqzGm07oit7eC3UiGNUz19T+NS0UUJJKyBtt3ZWextHcu0ClmOSfU0sdjaRuHSFVYdDViip9nHexXtJ2tdhTJ4Yp02zIHXOcGn0VTV9yE2ndFdLGzRgy26Ajp3qWeGKdNksYdfen0UlCKVrFOcm7tkNta29vnyYwmep6mpqKKaSSshNtu7CiiimIKKKKACiiigAooooAKKKKACrGnRQTXsUd1OIIC37yQjO1e+B3OOg9ar0VnWhKpTlCMuVtWut15q+l15lQkoyUmr26dzude8fTG1XTfD0JsLONBGsh/wBYVAwMdl/U+4riJZHlkaSR2d2OWZjkk+pNNorxMg4YyzIKLpYCko3+KW8pPvKT1b/DtY9DMs3xeZTU8TO9tlsl5JbIKKKK9880KKKKACiiigAooooAKKKKAP/Z">
            <a:extLst>
              <a:ext uri="{FF2B5EF4-FFF2-40B4-BE49-F238E27FC236}">
                <a16:creationId xmlns:a16="http://schemas.microsoft.com/office/drawing/2014/main" id="{8F626808-D238-4F03-AF45-34145A060750}"/>
              </a:ext>
            </a:extLst>
          </p:cNvPr>
          <p:cNvSpPr>
            <a:spLocks noChangeAspect="1" noChangeArrowheads="1"/>
          </p:cNvSpPr>
          <p:nvPr/>
        </p:nvSpPr>
        <p:spPr bwMode="auto">
          <a:xfrm>
            <a:off x="12192000" y="6858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6">
            <a:extLst>
              <a:ext uri="{FF2B5EF4-FFF2-40B4-BE49-F238E27FC236}">
                <a16:creationId xmlns:a16="http://schemas.microsoft.com/office/drawing/2014/main" id="{2B7F7A02-FD59-4AD0-9CFC-80E7AFBA626A}"/>
              </a:ext>
            </a:extLst>
          </p:cNvPr>
          <p:cNvPicPr>
            <a:picLocks noChangeAspect="1"/>
          </p:cNvPicPr>
          <p:nvPr/>
        </p:nvPicPr>
        <p:blipFill>
          <a:blip r:embed="rId3"/>
          <a:stretch>
            <a:fillRect/>
          </a:stretch>
        </p:blipFill>
        <p:spPr>
          <a:xfrm>
            <a:off x="14480324" y="436601"/>
            <a:ext cx="9357872" cy="13147598"/>
          </a:xfrm>
          <a:prstGeom prst="rect">
            <a:avLst/>
          </a:prstGeom>
        </p:spPr>
      </p:pic>
    </p:spTree>
    <p:extLst>
      <p:ext uri="{BB962C8B-B14F-4D97-AF65-F5344CB8AC3E}">
        <p14:creationId xmlns:p14="http://schemas.microsoft.com/office/powerpoint/2010/main" val="349507152"/>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How can you support your child?"/>
          <p:cNvSpPr txBox="1">
            <a:spLocks noGrp="1"/>
          </p:cNvSpPr>
          <p:nvPr>
            <p:ph type="title"/>
          </p:nvPr>
        </p:nvSpPr>
        <p:spPr>
          <a:xfrm>
            <a:off x="1778000" y="765544"/>
            <a:ext cx="20828000" cy="2286000"/>
          </a:xfrm>
          <a:prstGeom prst="rect">
            <a:avLst/>
          </a:prstGeom>
        </p:spPr>
        <p:txBody>
          <a:bodyPr/>
          <a:lstStyle>
            <a:lvl1pPr defTabSz="524637">
              <a:defRPr sz="8100">
                <a:latin typeface="Twinkl Precursive Thin"/>
                <a:ea typeface="Twinkl Precursive Thin"/>
                <a:cs typeface="Twinkl Precursive Thin"/>
                <a:sym typeface="Twinkl Precursive Thin"/>
              </a:defRPr>
            </a:lvl1pPr>
          </a:lstStyle>
          <a:p>
            <a:r>
              <a:rPr dirty="0"/>
              <a:t>How can you support your child?</a:t>
            </a:r>
          </a:p>
        </p:txBody>
      </p:sp>
      <p:sp>
        <p:nvSpPr>
          <p:cNvPr id="161" name="Practising spelling, reading and times tables.…"/>
          <p:cNvSpPr txBox="1">
            <a:spLocks noGrp="1"/>
          </p:cNvSpPr>
          <p:nvPr>
            <p:ph type="body" idx="1"/>
          </p:nvPr>
        </p:nvSpPr>
        <p:spPr>
          <a:xfrm>
            <a:off x="2415953" y="2014869"/>
            <a:ext cx="20828000" cy="10157637"/>
          </a:xfrm>
          <a:prstGeom prst="rect">
            <a:avLst/>
          </a:prstGeom>
        </p:spPr>
        <p:txBody>
          <a:bodyPr>
            <a:normAutofit/>
          </a:bodyPr>
          <a:lstStyle/>
          <a:p>
            <a:pPr marL="762000" indent="-762000">
              <a:spcBef>
                <a:spcPts val="5100"/>
              </a:spcBef>
              <a:buBlip>
                <a:blip r:embed="rId2"/>
              </a:buBlip>
              <a:defRPr sz="5000">
                <a:latin typeface="Twinkl"/>
                <a:ea typeface="Twinkl"/>
                <a:cs typeface="Twinkl"/>
                <a:sym typeface="Twinkl"/>
              </a:defRPr>
            </a:pPr>
            <a:r>
              <a:rPr sz="6000" dirty="0"/>
              <a:t> </a:t>
            </a:r>
            <a:r>
              <a:rPr lang="en-US" sz="6000" dirty="0"/>
              <a:t>Regular r</a:t>
            </a:r>
            <a:r>
              <a:rPr sz="6000" dirty="0"/>
              <a:t>eading and times tables</a:t>
            </a:r>
            <a:r>
              <a:rPr lang="en-US" sz="6000" dirty="0"/>
              <a:t> practice at home.</a:t>
            </a:r>
          </a:p>
          <a:p>
            <a:pPr marL="762000" indent="-762000">
              <a:spcBef>
                <a:spcPts val="5100"/>
              </a:spcBef>
              <a:buBlip>
                <a:blip r:embed="rId2"/>
              </a:buBlip>
              <a:defRPr sz="5000">
                <a:latin typeface="Twinkl"/>
                <a:ea typeface="Twinkl"/>
                <a:cs typeface="Twinkl"/>
                <a:sym typeface="Twinkl"/>
              </a:defRPr>
            </a:pPr>
            <a:r>
              <a:rPr lang="en-US" sz="6000" dirty="0"/>
              <a:t>Writing – build their writing stamina at home with regular small writing activities such as writing the shopping list.</a:t>
            </a:r>
            <a:endParaRPr sz="6000" dirty="0"/>
          </a:p>
          <a:p>
            <a:pPr marL="762000" indent="-762000">
              <a:spcBef>
                <a:spcPts val="5100"/>
              </a:spcBef>
              <a:buBlip>
                <a:blip r:embed="rId2"/>
              </a:buBlip>
              <a:defRPr sz="5000">
                <a:latin typeface="Twinkl"/>
                <a:ea typeface="Twinkl"/>
                <a:cs typeface="Twinkl"/>
                <a:sym typeface="Twinkl"/>
              </a:defRPr>
            </a:pPr>
            <a:r>
              <a:rPr sz="6000" dirty="0"/>
              <a:t>Keeping in regular contact!</a:t>
            </a:r>
            <a:r>
              <a:rPr lang="en-US" sz="6000" dirty="0"/>
              <a:t> I am here to support you and your child on their journey through lower KS2. Please feel free to chat at the end of the day, once all the children have been handed over to parents, or anytime on dojo. </a:t>
            </a:r>
            <a:endParaRPr sz="6000" dirty="0"/>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Class Dojo"/>
          <p:cNvSpPr txBox="1">
            <a:spLocks noGrp="1"/>
          </p:cNvSpPr>
          <p:nvPr>
            <p:ph type="title"/>
          </p:nvPr>
        </p:nvSpPr>
        <p:spPr>
          <a:prstGeom prst="rect">
            <a:avLst/>
          </a:prstGeom>
        </p:spPr>
        <p:txBody>
          <a:bodyPr/>
          <a:lstStyle>
            <a:lvl1pPr>
              <a:defRPr>
                <a:latin typeface="Twinkl Precursive Thin"/>
                <a:ea typeface="Twinkl Precursive Thin"/>
                <a:cs typeface="Twinkl Precursive Thin"/>
                <a:sym typeface="Twinkl Precursive Thin"/>
              </a:defRPr>
            </a:lvl1pPr>
          </a:lstStyle>
          <a:p>
            <a:r>
              <a:rPr dirty="0"/>
              <a:t>Class Dojo</a:t>
            </a:r>
          </a:p>
        </p:txBody>
      </p:sp>
      <p:sp>
        <p:nvSpPr>
          <p:cNvPr id="164" name="Class story… where you can find the most up to date information about what we’re up to in class!…"/>
          <p:cNvSpPr txBox="1">
            <a:spLocks noGrp="1"/>
          </p:cNvSpPr>
          <p:nvPr>
            <p:ph type="body" idx="1"/>
          </p:nvPr>
        </p:nvSpPr>
        <p:spPr>
          <a:xfrm>
            <a:off x="1777999" y="3378200"/>
            <a:ext cx="20828002" cy="9118600"/>
          </a:xfrm>
          <a:prstGeom prst="rect">
            <a:avLst/>
          </a:prstGeom>
        </p:spPr>
        <p:txBody>
          <a:bodyPr>
            <a:normAutofit/>
          </a:bodyPr>
          <a:lstStyle/>
          <a:p>
            <a:pPr marL="762000" indent="-762000">
              <a:spcBef>
                <a:spcPts val="5100"/>
              </a:spcBef>
              <a:buBlip>
                <a:blip r:embed="rId3"/>
              </a:buBlip>
              <a:defRPr sz="5000">
                <a:latin typeface="Twinkl"/>
                <a:ea typeface="Twinkl"/>
                <a:cs typeface="Twinkl"/>
                <a:sym typeface="Twinkl"/>
              </a:defRPr>
            </a:pPr>
            <a:r>
              <a:rPr sz="6000" dirty="0"/>
              <a:t>Class story… where you can find information about what we’re up to in class</a:t>
            </a:r>
          </a:p>
          <a:p>
            <a:pPr marL="762000" indent="-762000">
              <a:spcBef>
                <a:spcPts val="5100"/>
              </a:spcBef>
              <a:buBlip>
                <a:blip r:embed="rId3"/>
              </a:buBlip>
              <a:defRPr sz="5000">
                <a:latin typeface="Twinkl"/>
                <a:ea typeface="Twinkl"/>
                <a:cs typeface="Twinkl"/>
                <a:sym typeface="Twinkl"/>
              </a:defRPr>
            </a:pPr>
            <a:r>
              <a:rPr sz="6000" dirty="0"/>
              <a:t>Portfolios… where you can </a:t>
            </a:r>
            <a:r>
              <a:rPr lang="en-GB" sz="6000" dirty="0"/>
              <a:t>post pictures of</a:t>
            </a:r>
            <a:r>
              <a:rPr sz="6000" dirty="0"/>
              <a:t> homework</a:t>
            </a:r>
          </a:p>
          <a:p>
            <a:pPr marL="762000" indent="-762000">
              <a:spcBef>
                <a:spcPts val="5100"/>
              </a:spcBef>
              <a:buBlip>
                <a:blip r:embed="rId3"/>
              </a:buBlip>
              <a:defRPr sz="5000">
                <a:latin typeface="Twinkl"/>
                <a:ea typeface="Twinkl"/>
                <a:cs typeface="Twinkl"/>
                <a:sym typeface="Twinkl"/>
              </a:defRPr>
            </a:pPr>
            <a:r>
              <a:rPr sz="6000" dirty="0"/>
              <a:t>Messages… where you can contact me</a:t>
            </a:r>
            <a:r>
              <a:rPr lang="en-US" sz="6000" dirty="0"/>
              <a:t> at any time. I check this throughout the day but there may be a delay in replying during teaching time. </a:t>
            </a:r>
            <a:endParaRPr sz="6000" dirty="0"/>
          </a:p>
        </p:txBody>
      </p:sp>
    </p:spTree>
  </p:cSld>
  <p:clrMapOvr>
    <a:masterClrMapping/>
  </p:clrMapOvr>
  <p:transition spd="med"/>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halkboard">
  <a:themeElements>
    <a:clrScheme name="Chalkboard">
      <a:dk1>
        <a:srgbClr val="BF00FF"/>
      </a:dk1>
      <a:lt1>
        <a:srgbClr val="FFFFFF"/>
      </a:lt1>
      <a:dk2>
        <a:srgbClr val="51504D"/>
      </a:dk2>
      <a:lt2>
        <a:srgbClr val="CBC8C2"/>
      </a:lt2>
      <a:accent1>
        <a:srgbClr val="71B0E2"/>
      </a:accent1>
      <a:accent2>
        <a:srgbClr val="A8E685"/>
      </a:accent2>
      <a:accent3>
        <a:srgbClr val="FFE181"/>
      </a:accent3>
      <a:accent4>
        <a:srgbClr val="F2A057"/>
      </a:accent4>
      <a:accent5>
        <a:srgbClr val="FF7777"/>
      </a:accent5>
      <a:accent6>
        <a:srgbClr val="D4ABEF"/>
      </a:accent6>
      <a:hlink>
        <a:srgbClr val="0000FF"/>
      </a:hlink>
      <a:folHlink>
        <a:srgbClr val="FF00FF"/>
      </a:folHlink>
    </a:clrScheme>
    <a:fontScheme name="Chalkboard">
      <a:majorFont>
        <a:latin typeface="Chalkduster"/>
        <a:ea typeface="Chalkduster"/>
        <a:cs typeface="Chalkduster"/>
      </a:majorFont>
      <a:minorFont>
        <a:latin typeface="Chalkduster"/>
        <a:ea typeface="Chalkduster"/>
        <a:cs typeface="Chalkduster"/>
      </a:minorFont>
    </a:fontScheme>
    <a:fmtScheme name="Chalkboard">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r="16200000" rotWithShape="0">
              <a:srgbClr val="000000">
                <a:alpha val="50000"/>
              </a:srgbClr>
            </a:outerShdw>
          </a:effectLst>
        </a:effectStyle>
        <a:effectStyle>
          <a:effectLst>
            <a:outerShdw blurRad="63500" dir="16200000" rotWithShape="0">
              <a:srgbClr val="000000">
                <a:alpha val="50000"/>
              </a:srgbClr>
            </a:outerShdw>
          </a:effectLst>
        </a:effectStyle>
        <a:effectStyle>
          <a:effectLst>
            <a:outerShdw blurRad="63500" dir="162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63500" dir="162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647700" rtl="0" fontAlgn="auto" latinLnBrk="0" hangingPunct="0">
          <a:lnSpc>
            <a:spcPct val="100000"/>
          </a:lnSpc>
          <a:spcBef>
            <a:spcPts val="0"/>
          </a:spcBef>
          <a:spcAft>
            <a:spcPts val="0"/>
          </a:spcAft>
          <a:buClrTx/>
          <a:buSzTx/>
          <a:buFontTx/>
          <a:buNone/>
          <a:tabLst/>
          <a:defRPr kumimoji="0" sz="4400" b="0" i="0" u="none" strike="noStrike" cap="none" spc="0" normalizeH="0" baseline="0">
            <a:ln>
              <a:noFill/>
            </a:ln>
            <a:solidFill>
              <a:srgbClr val="FFFFFF"/>
            </a:solidFill>
            <a:effectLst>
              <a:outerShdw blurRad="63500" dist="25400" dir="2700000" rotWithShape="0">
                <a:srgbClr val="000000">
                  <a:alpha val="70000"/>
                </a:srgbClr>
              </a:outerShdw>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a:noFill/>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Chalkboard">
  <a:themeElements>
    <a:clrScheme name="Chalkboard">
      <a:dk1>
        <a:srgbClr val="000000"/>
      </a:dk1>
      <a:lt1>
        <a:srgbClr val="FFFFFF"/>
      </a:lt1>
      <a:dk2>
        <a:srgbClr val="51504D"/>
      </a:dk2>
      <a:lt2>
        <a:srgbClr val="CBC8C2"/>
      </a:lt2>
      <a:accent1>
        <a:srgbClr val="71B0E2"/>
      </a:accent1>
      <a:accent2>
        <a:srgbClr val="A8E685"/>
      </a:accent2>
      <a:accent3>
        <a:srgbClr val="FFE181"/>
      </a:accent3>
      <a:accent4>
        <a:srgbClr val="F2A057"/>
      </a:accent4>
      <a:accent5>
        <a:srgbClr val="FF7777"/>
      </a:accent5>
      <a:accent6>
        <a:srgbClr val="D4ABEF"/>
      </a:accent6>
      <a:hlink>
        <a:srgbClr val="0000FF"/>
      </a:hlink>
      <a:folHlink>
        <a:srgbClr val="FF00FF"/>
      </a:folHlink>
    </a:clrScheme>
    <a:fontScheme name="Chalkboard">
      <a:majorFont>
        <a:latin typeface="Chalkduster"/>
        <a:ea typeface="Chalkduster"/>
        <a:cs typeface="Chalkduster"/>
      </a:majorFont>
      <a:minorFont>
        <a:latin typeface="Chalkduster"/>
        <a:ea typeface="Chalkduster"/>
        <a:cs typeface="Chalkduster"/>
      </a:minorFont>
    </a:fontScheme>
    <a:fmtScheme name="Chalkboard">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r="16200000" rotWithShape="0">
              <a:srgbClr val="000000">
                <a:alpha val="50000"/>
              </a:srgbClr>
            </a:outerShdw>
          </a:effectLst>
        </a:effectStyle>
        <a:effectStyle>
          <a:effectLst>
            <a:outerShdw blurRad="63500" dir="16200000" rotWithShape="0">
              <a:srgbClr val="000000">
                <a:alpha val="50000"/>
              </a:srgbClr>
            </a:outerShdw>
          </a:effectLst>
        </a:effectStyle>
        <a:effectStyle>
          <a:effectLst>
            <a:outerShdw blurRad="63500" dir="162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63500" dir="162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647700" rtl="0" fontAlgn="auto" latinLnBrk="0" hangingPunct="0">
          <a:lnSpc>
            <a:spcPct val="100000"/>
          </a:lnSpc>
          <a:spcBef>
            <a:spcPts val="0"/>
          </a:spcBef>
          <a:spcAft>
            <a:spcPts val="0"/>
          </a:spcAft>
          <a:buClrTx/>
          <a:buSzTx/>
          <a:buFontTx/>
          <a:buNone/>
          <a:tabLst/>
          <a:defRPr kumimoji="0" sz="4400" b="0" i="0" u="none" strike="noStrike" cap="none" spc="0" normalizeH="0" baseline="0">
            <a:ln>
              <a:noFill/>
            </a:ln>
            <a:solidFill>
              <a:srgbClr val="FFFFFF"/>
            </a:solidFill>
            <a:effectLst>
              <a:outerShdw blurRad="63500" dist="25400" dir="2700000" rotWithShape="0">
                <a:srgbClr val="000000">
                  <a:alpha val="70000"/>
                </a:srgbClr>
              </a:outerShdw>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a:noFill/>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2924aa7e-8014-4268-866c-9ebdf190d95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41F90BA6DB1B242A7337AD38B569E00" ma:contentTypeVersion="15" ma:contentTypeDescription="Create a new document." ma:contentTypeScope="" ma:versionID="3e38bb42abca928aa652d34e128c6bc5">
  <xsd:schema xmlns:xsd="http://www.w3.org/2001/XMLSchema" xmlns:xs="http://www.w3.org/2001/XMLSchema" xmlns:p="http://schemas.microsoft.com/office/2006/metadata/properties" xmlns:ns3="2924aa7e-8014-4268-866c-9ebdf190d955" xmlns:ns4="858ed75a-b686-43ef-b6de-5241faf674d3" targetNamespace="http://schemas.microsoft.com/office/2006/metadata/properties" ma:root="true" ma:fieldsID="2ca31e013a2af7e77f3eb9eb3fadebe6" ns3:_="" ns4:_="">
    <xsd:import namespace="2924aa7e-8014-4268-866c-9ebdf190d955"/>
    <xsd:import namespace="858ed75a-b686-43ef-b6de-5241faf674d3"/>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_activity" minOccurs="0"/>
                <xsd:element ref="ns3:MediaServiceObjectDetectorVersions" minOccurs="0"/>
                <xsd:element ref="ns3:MediaServiceSearchProperties" minOccurs="0"/>
                <xsd:element ref="ns3:MediaServiceSystemTag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24aa7e-8014-4268-866c-9ebdf190d9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_activity" ma:index="18" nillable="true" ma:displayName="_activity" ma:hidden="true" ma:internalName="_activity">
      <xsd:simpleType>
        <xsd:restriction base="dms:Note"/>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SystemTags" ma:index="21" nillable="true" ma:displayName="MediaServiceSystemTags" ma:hidden="true" ma:internalName="MediaServiceSystemTags" ma:readOnly="true">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58ed75a-b686-43ef-b6de-5241faf674d3"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87353C8-B458-456A-8691-07EF31EFD067}">
  <ds:schemaRefs>
    <ds:schemaRef ds:uri="http://schemas.microsoft.com/sharepoint/v3/contenttype/forms"/>
  </ds:schemaRefs>
</ds:datastoreItem>
</file>

<file path=customXml/itemProps2.xml><?xml version="1.0" encoding="utf-8"?>
<ds:datastoreItem xmlns:ds="http://schemas.openxmlformats.org/officeDocument/2006/customXml" ds:itemID="{6A8B831F-1EA6-4B7D-A5E5-92AFE82111CA}">
  <ds:schemaRefs>
    <ds:schemaRef ds:uri="http://purl.org/dc/elements/1.1/"/>
    <ds:schemaRef ds:uri="http://purl.org/dc/dcmitype/"/>
    <ds:schemaRef ds:uri="http://schemas.microsoft.com/office/infopath/2007/PartnerControls"/>
    <ds:schemaRef ds:uri="http://schemas.openxmlformats.org/package/2006/metadata/core-properties"/>
    <ds:schemaRef ds:uri="http://schemas.microsoft.com/office/2006/metadata/properties"/>
    <ds:schemaRef ds:uri="858ed75a-b686-43ef-b6de-5241faf674d3"/>
    <ds:schemaRef ds:uri="http://schemas.microsoft.com/office/2006/documentManagement/types"/>
    <ds:schemaRef ds:uri="2924aa7e-8014-4268-866c-9ebdf190d955"/>
    <ds:schemaRef ds:uri="http://www.w3.org/XML/1998/namespace"/>
    <ds:schemaRef ds:uri="http://purl.org/dc/terms/"/>
  </ds:schemaRefs>
</ds:datastoreItem>
</file>

<file path=customXml/itemProps3.xml><?xml version="1.0" encoding="utf-8"?>
<ds:datastoreItem xmlns:ds="http://schemas.openxmlformats.org/officeDocument/2006/customXml" ds:itemID="{7F0D4F2A-8449-4F10-8EC4-A5DB95970F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924aa7e-8014-4268-866c-9ebdf190d955"/>
    <ds:schemaRef ds:uri="858ed75a-b686-43ef-b6de-5241faf674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178</TotalTime>
  <Words>953</Words>
  <Application>Microsoft Office PowerPoint</Application>
  <PresentationFormat>Custom</PresentationFormat>
  <Paragraphs>47</Paragraphs>
  <Slides>9</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Chalkduster</vt:lpstr>
      <vt:lpstr>Helvetica Neue</vt:lpstr>
      <vt:lpstr>Twinkl</vt:lpstr>
      <vt:lpstr>Twinkl Precursive Thin</vt:lpstr>
      <vt:lpstr>Chalkboard</vt:lpstr>
      <vt:lpstr>Welcome to Ash Class!</vt:lpstr>
      <vt:lpstr>Expectations</vt:lpstr>
      <vt:lpstr>Behaviour &amp; Rewards</vt:lpstr>
      <vt:lpstr>Daily wellbeing check in </vt:lpstr>
      <vt:lpstr>Growth mindset </vt:lpstr>
      <vt:lpstr>Homework</vt:lpstr>
      <vt:lpstr>Times tables</vt:lpstr>
      <vt:lpstr>How can you support your child?</vt:lpstr>
      <vt:lpstr>Class Dojo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Ash Class!</dc:title>
  <dc:creator>Jo Nash</dc:creator>
  <cp:lastModifiedBy>Shara Holmes</cp:lastModifiedBy>
  <cp:revision>72</cp:revision>
  <dcterms:modified xsi:type="dcterms:W3CDTF">2025-09-10T22:49:39Z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0x010100E41F90BA6DB1B242A7337AD38B569E00</vt:lpwstr>
  </property>
</Properties>
</file>